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90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5F9D2F-2300-4DEB-84BF-D914D0BA6325}" type="datetimeFigureOut">
              <a:rPr lang="zh-CN" altLang="en-US" smtClean="0"/>
              <a:t>2020/8/20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3B4920-EC7A-40E9-997A-E79F3A0187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9635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3B4920-EC7A-40E9-997A-E79F3A0187F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6438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6276C-E8DB-4E94-ABD8-E1A20E0332B1}" type="datetimeFigureOut">
              <a:rPr lang="zh-CN" altLang="en-US" smtClean="0"/>
              <a:t>2020/8/20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B8460-7E6F-4C5E-AC9B-E395B73B90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9124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6276C-E8DB-4E94-ABD8-E1A20E0332B1}" type="datetimeFigureOut">
              <a:rPr lang="zh-CN" altLang="en-US" smtClean="0"/>
              <a:t>2020/8/20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B8460-7E6F-4C5E-AC9B-E395B73B90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6658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6276C-E8DB-4E94-ABD8-E1A20E0332B1}" type="datetimeFigureOut">
              <a:rPr lang="zh-CN" altLang="en-US" smtClean="0"/>
              <a:t>2020/8/20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B8460-7E6F-4C5E-AC9B-E395B73B90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4581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6276C-E8DB-4E94-ABD8-E1A20E0332B1}" type="datetimeFigureOut">
              <a:rPr lang="zh-CN" altLang="en-US" smtClean="0"/>
              <a:t>2020/8/20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B8460-7E6F-4C5E-AC9B-E395B73B90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7368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6276C-E8DB-4E94-ABD8-E1A20E0332B1}" type="datetimeFigureOut">
              <a:rPr lang="zh-CN" altLang="en-US" smtClean="0"/>
              <a:t>2020/8/20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B8460-7E6F-4C5E-AC9B-E395B73B90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7503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6276C-E8DB-4E94-ABD8-E1A20E0332B1}" type="datetimeFigureOut">
              <a:rPr lang="zh-CN" altLang="en-US" smtClean="0"/>
              <a:t>2020/8/20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B8460-7E6F-4C5E-AC9B-E395B73B90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7449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6276C-E8DB-4E94-ABD8-E1A20E0332B1}" type="datetimeFigureOut">
              <a:rPr lang="zh-CN" altLang="en-US" smtClean="0"/>
              <a:t>2020/8/20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B8460-7E6F-4C5E-AC9B-E395B73B90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1843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6276C-E8DB-4E94-ABD8-E1A20E0332B1}" type="datetimeFigureOut">
              <a:rPr lang="zh-CN" altLang="en-US" smtClean="0"/>
              <a:t>2020/8/20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B8460-7E6F-4C5E-AC9B-E395B73B90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7203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6276C-E8DB-4E94-ABD8-E1A20E0332B1}" type="datetimeFigureOut">
              <a:rPr lang="zh-CN" altLang="en-US" smtClean="0"/>
              <a:t>2020/8/20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B8460-7E6F-4C5E-AC9B-E395B73B90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7901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6276C-E8DB-4E94-ABD8-E1A20E0332B1}" type="datetimeFigureOut">
              <a:rPr lang="zh-CN" altLang="en-US" smtClean="0"/>
              <a:t>2020/8/20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B8460-7E6F-4C5E-AC9B-E395B73B90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4330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6276C-E8DB-4E94-ABD8-E1A20E0332B1}" type="datetimeFigureOut">
              <a:rPr lang="zh-CN" altLang="en-US" smtClean="0"/>
              <a:t>2020/8/20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B8460-7E6F-4C5E-AC9B-E395B73B90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881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86276C-E8DB-4E94-ABD8-E1A20E0332B1}" type="datetimeFigureOut">
              <a:rPr lang="zh-CN" altLang="en-US" smtClean="0"/>
              <a:t>2020/8/20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8B8460-7E6F-4C5E-AC9B-E395B73B90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4840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11971660" cy="6858000"/>
          </a:xfrm>
          <a:noFill/>
        </p:spPr>
        <p:txBody>
          <a:bodyPr>
            <a:normAutofit/>
          </a:bodyPr>
          <a:lstStyle/>
          <a:p>
            <a:endParaRPr lang="en-US" altLang="zh-CN" b="1" dirty="0" smtClean="0"/>
          </a:p>
          <a:p>
            <a:r>
              <a:rPr lang="en-US" altLang="zh-CN" sz="2800" b="1" dirty="0" smtClean="0"/>
              <a:t>MSE</a:t>
            </a:r>
            <a:r>
              <a:rPr lang="zh-CN" altLang="zh-CN" sz="2800" b="1" dirty="0" smtClean="0"/>
              <a:t>线</a:t>
            </a:r>
            <a:r>
              <a:rPr lang="zh-CN" altLang="zh-CN" sz="2800" b="1" dirty="0"/>
              <a:t>上考试要求</a:t>
            </a:r>
            <a:endParaRPr lang="zh-CN" altLang="zh-CN" sz="2800" dirty="0"/>
          </a:p>
          <a:p>
            <a:pPr algn="l"/>
            <a:r>
              <a:rPr lang="en-US" altLang="zh-CN" dirty="0"/>
              <a:t>1. </a:t>
            </a:r>
            <a:r>
              <a:rPr lang="zh-CN" altLang="zh-CN" dirty="0"/>
              <a:t>考试全程不可关闭摄像头及音频。考生在考试全程中不可佩戴口罩、耳机，双手不可离开桌面主体区域，考生本人不可离开摄像头拍摄范围。</a:t>
            </a:r>
          </a:p>
          <a:p>
            <a:pPr algn="l"/>
            <a:r>
              <a:rPr lang="en-US" altLang="zh-CN" dirty="0"/>
              <a:t>2. </a:t>
            </a:r>
            <a:r>
              <a:rPr lang="zh-CN" altLang="zh-CN" dirty="0"/>
              <a:t>考试期间，电脑、</a:t>
            </a:r>
            <a:r>
              <a:rPr lang="en-US" altLang="zh-CN" dirty="0"/>
              <a:t>iPad</a:t>
            </a:r>
            <a:r>
              <a:rPr lang="zh-CN" altLang="zh-CN" dirty="0"/>
              <a:t>、手机全程只可用于收取试卷、提交答案，不可做于考试无关事情，答题期间不可使用键盘。闭卷考试不可查阅任何资料。</a:t>
            </a:r>
          </a:p>
          <a:p>
            <a:pPr algn="l"/>
            <a:r>
              <a:rPr lang="en-US" altLang="zh-CN" dirty="0"/>
              <a:t>3. </a:t>
            </a:r>
            <a:r>
              <a:rPr lang="zh-CN" altLang="zh-CN" dirty="0"/>
              <a:t>考试所有答案须手写于答题纸上。每张答题纸均须注明学号、姓名、课程名称（注明任课教师）、页码，确保不缺页、不漏页。</a:t>
            </a:r>
          </a:p>
          <a:p>
            <a:pPr algn="l"/>
            <a:r>
              <a:rPr lang="en-US" altLang="zh-CN" dirty="0"/>
              <a:t>4. </a:t>
            </a:r>
            <a:r>
              <a:rPr lang="zh-CN" altLang="zh-CN" dirty="0"/>
              <a:t>考试期间如发生电脑故障或断网后无法恢复等情况，请及时电话联系监考老师。考试期间如连续出现视频黑屏、断网等无法显示考场环境的情况，本次考试无效。经查证后，确因不可抗因素导致考试长时间中断、无法完成考试的，学院会再次安排线上考试。</a:t>
            </a:r>
          </a:p>
          <a:p>
            <a:pPr algn="l"/>
            <a:r>
              <a:rPr lang="en-US" altLang="zh-CN" dirty="0"/>
              <a:t>5. </a:t>
            </a:r>
            <a:r>
              <a:rPr lang="zh-CN" altLang="zh-CN" dirty="0"/>
              <a:t>监考老师公布答题时间到，应立即停笔，否则按考试违纪处理。答题结束后</a:t>
            </a:r>
            <a:r>
              <a:rPr lang="en-US" altLang="zh-CN" dirty="0"/>
              <a:t>10</a:t>
            </a:r>
            <a:r>
              <a:rPr lang="zh-CN" altLang="zh-CN" dirty="0"/>
              <a:t>分钟内，对答题纸进行拍照、合成一个</a:t>
            </a:r>
            <a:r>
              <a:rPr lang="en-US" altLang="zh-CN" dirty="0"/>
              <a:t>pdf</a:t>
            </a:r>
            <a:r>
              <a:rPr lang="zh-CN" altLang="zh-CN" dirty="0"/>
              <a:t>文件或压缩成一个文件包，拍照过程至少一个机位要在线，文件上传过程双机位都要在线，特别是第二机位必须将上传过程拍摄进去。</a:t>
            </a:r>
          </a:p>
          <a:p>
            <a:pPr algn="l"/>
            <a:r>
              <a:rPr lang="en-US" altLang="zh-CN" dirty="0"/>
              <a:t>6. </a:t>
            </a:r>
            <a:r>
              <a:rPr lang="zh-CN" altLang="zh-CN" dirty="0"/>
              <a:t>网上考试须由考生独立完成，考生不得以任何方式由他人提供考试信息帮助、使用未经允许的设备或资料等；考生在网上考试过程中如有违纪行为，一经发现并查实，按《复旦大学学生纪律处分条例》相关规定处理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929312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329</Words>
  <Application>Microsoft Office PowerPoint</Application>
  <PresentationFormat>宽屏</PresentationFormat>
  <Paragraphs>9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宋体</vt:lpstr>
      <vt:lpstr>Arial</vt:lpstr>
      <vt:lpstr>Calibri</vt:lpstr>
      <vt:lpstr>Calibri Light</vt:lpstr>
      <vt:lpstr>Office 主题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admin</cp:lastModifiedBy>
  <cp:revision>2</cp:revision>
  <dcterms:created xsi:type="dcterms:W3CDTF">2020-08-20T10:23:10Z</dcterms:created>
  <dcterms:modified xsi:type="dcterms:W3CDTF">2020-08-20T10:31:17Z</dcterms:modified>
</cp:coreProperties>
</file>