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5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6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7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9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0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21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2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4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5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26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27.xml" ContentType="application/vnd.openxmlformats-officedocument.theme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28.xml" ContentType="application/vnd.openxmlformats-officedocument.theme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theme/theme29.xml" ContentType="application/vnd.openxmlformats-officedocument.theme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30.xml" ContentType="application/vnd.openxmlformats-officedocument.theme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31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2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theme/theme33.xml" ContentType="application/vnd.openxmlformats-officedocument.theme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theme/theme34.xml" ContentType="application/vnd.openxmlformats-officedocument.theme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theme/theme35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theme/theme36.xml" ContentType="application/vnd.openxmlformats-officedocument.theme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theme/theme37.xml" ContentType="application/vnd.openxmlformats-officedocument.theme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theme/theme38.xml" ContentType="application/vnd.openxmlformats-officedocument.theme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theme/theme39.xml" ContentType="application/vnd.openxmlformats-officedocument.theme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theme/theme40.xml" ContentType="application/vnd.openxmlformats-officedocument.theme+xml"/>
  <Override PartName="/ppt/theme/theme4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  <p:sldMasterId id="2147483685" r:id="rId4"/>
    <p:sldMasterId id="2147483697" r:id="rId5"/>
    <p:sldMasterId id="2147483709" r:id="rId6"/>
    <p:sldMasterId id="2147483721" r:id="rId7"/>
    <p:sldMasterId id="2147483733" r:id="rId8"/>
    <p:sldMasterId id="2147483745" r:id="rId9"/>
    <p:sldMasterId id="2147483757" r:id="rId10"/>
    <p:sldMasterId id="2147483769" r:id="rId11"/>
    <p:sldMasterId id="2147483781" r:id="rId12"/>
    <p:sldMasterId id="2147483793" r:id="rId13"/>
    <p:sldMasterId id="2147483805" r:id="rId14"/>
    <p:sldMasterId id="2147483817" r:id="rId15"/>
    <p:sldMasterId id="2147483829" r:id="rId16"/>
    <p:sldMasterId id="2147483841" r:id="rId17"/>
    <p:sldMasterId id="2147483853" r:id="rId18"/>
    <p:sldMasterId id="2147483865" r:id="rId19"/>
    <p:sldMasterId id="2147483877" r:id="rId20"/>
    <p:sldMasterId id="2147483889" r:id="rId21"/>
    <p:sldMasterId id="2147483901" r:id="rId22"/>
    <p:sldMasterId id="2147483913" r:id="rId23"/>
    <p:sldMasterId id="2147483925" r:id="rId24"/>
    <p:sldMasterId id="2147483937" r:id="rId25"/>
    <p:sldMasterId id="2147483949" r:id="rId26"/>
    <p:sldMasterId id="2147483961" r:id="rId27"/>
    <p:sldMasterId id="2147483973" r:id="rId28"/>
    <p:sldMasterId id="2147483985" r:id="rId29"/>
    <p:sldMasterId id="2147483997" r:id="rId30"/>
    <p:sldMasterId id="2147484009" r:id="rId31"/>
    <p:sldMasterId id="2147484021" r:id="rId32"/>
    <p:sldMasterId id="2147484033" r:id="rId33"/>
    <p:sldMasterId id="2147484045" r:id="rId34"/>
    <p:sldMasterId id="2147484057" r:id="rId35"/>
    <p:sldMasterId id="2147484069" r:id="rId36"/>
    <p:sldMasterId id="2147484081" r:id="rId37"/>
    <p:sldMasterId id="2147484093" r:id="rId38"/>
    <p:sldMasterId id="2147484105" r:id="rId39"/>
    <p:sldMasterId id="2147484117" r:id="rId40"/>
  </p:sldMasterIdLst>
  <p:notesMasterIdLst>
    <p:notesMasterId r:id="rId55"/>
  </p:notesMasterIdLst>
  <p:sldIdLst>
    <p:sldId id="256" r:id="rId41"/>
    <p:sldId id="264" r:id="rId42"/>
    <p:sldId id="257" r:id="rId43"/>
    <p:sldId id="258" r:id="rId44"/>
    <p:sldId id="296" r:id="rId45"/>
    <p:sldId id="259" r:id="rId46"/>
    <p:sldId id="261" r:id="rId47"/>
    <p:sldId id="295" r:id="rId48"/>
    <p:sldId id="297" r:id="rId49"/>
    <p:sldId id="260" r:id="rId50"/>
    <p:sldId id="300" r:id="rId51"/>
    <p:sldId id="298" r:id="rId52"/>
    <p:sldId id="262" r:id="rId53"/>
    <p:sldId id="299" r:id="rId5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A1B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641" autoAdjust="0"/>
  </p:normalViewPr>
  <p:slideViewPr>
    <p:cSldViewPr snapToGrid="0">
      <p:cViewPr varScale="1">
        <p:scale>
          <a:sx n="85" d="100"/>
          <a:sy n="85" d="100"/>
        </p:scale>
        <p:origin x="1009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Master" Target="slideMasters/slideMaster39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" Target="slides/slide2.xml"/><Relationship Id="rId47" Type="http://schemas.openxmlformats.org/officeDocument/2006/relationships/slide" Target="slides/slide7.xml"/><Relationship Id="rId50" Type="http://schemas.openxmlformats.org/officeDocument/2006/relationships/slide" Target="slides/slide10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" Target="slides/slide5.xml"/><Relationship Id="rId53" Type="http://schemas.openxmlformats.org/officeDocument/2006/relationships/slide" Target="slides/slide13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" Target="slides/slide3.xml"/><Relationship Id="rId48" Type="http://schemas.openxmlformats.org/officeDocument/2006/relationships/slide" Target="slides/slide8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" Target="slides/slide6.xml"/><Relationship Id="rId59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.xml"/><Relationship Id="rId54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9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4.xml"/><Relationship Id="rId52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59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120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61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967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497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405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270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7545388" y="4543425"/>
            <a:ext cx="1352550" cy="5191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GB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deeper</a:t>
            </a:r>
          </a:p>
        </p:txBody>
      </p:sp>
      <p:sp>
        <p:nvSpPr>
          <p:cNvPr id="45059" name="Line 3"/>
          <p:cNvSpPr/>
          <p:nvPr/>
        </p:nvSpPr>
        <p:spPr>
          <a:xfrm rot="-5400000">
            <a:off x="3016250" y="3765550"/>
            <a:ext cx="4954588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5060" name="Line 4"/>
          <p:cNvSpPr/>
          <p:nvPr/>
        </p:nvSpPr>
        <p:spPr>
          <a:xfrm>
            <a:off x="-12700" y="3444875"/>
            <a:ext cx="9151938" cy="0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5061" name="Line 5"/>
          <p:cNvSpPr/>
          <p:nvPr/>
        </p:nvSpPr>
        <p:spPr>
          <a:xfrm rot="-5400000">
            <a:off x="1168400" y="3933825"/>
            <a:ext cx="4954588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5062" name="Line 6"/>
          <p:cNvSpPr/>
          <p:nvPr/>
        </p:nvSpPr>
        <p:spPr>
          <a:xfrm rot="-5400000">
            <a:off x="-658812" y="3935413"/>
            <a:ext cx="4956175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5063" name="Line 7"/>
          <p:cNvSpPr/>
          <p:nvPr/>
        </p:nvSpPr>
        <p:spPr>
          <a:xfrm rot="-5400000">
            <a:off x="5197475" y="3575050"/>
            <a:ext cx="4232275" cy="0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7" name="Rectangle 8"/>
          <p:cNvSpPr>
            <a:spLocks noChangeArrowheads="1"/>
          </p:cNvSpPr>
          <p:nvPr/>
        </p:nvSpPr>
        <p:spPr bwMode="hidden">
          <a:xfrm>
            <a:off x="0" y="525780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altLang="zh-CN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hidden">
          <a:xfrm>
            <a:off x="0" y="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5066" name="Line 11"/>
          <p:cNvSpPr/>
          <p:nvPr/>
        </p:nvSpPr>
        <p:spPr>
          <a:xfrm flipV="1">
            <a:off x="1828800" y="1219200"/>
            <a:ext cx="0" cy="3810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68" name="Line 13"/>
          <p:cNvSpPr/>
          <p:nvPr/>
        </p:nvSpPr>
        <p:spPr>
          <a:xfrm>
            <a:off x="0" y="1600200"/>
            <a:ext cx="9144000" cy="0"/>
          </a:xfrm>
          <a:prstGeom prst="line">
            <a:avLst/>
          </a:prstGeom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5069" name="Line 14"/>
          <p:cNvSpPr/>
          <p:nvPr/>
        </p:nvSpPr>
        <p:spPr>
          <a:xfrm>
            <a:off x="1828800" y="4343400"/>
            <a:ext cx="0" cy="914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705994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4610100" cy="914400"/>
          </a:xfrm>
        </p:spPr>
        <p:txBody>
          <a:bodyPr lIns="91440" tIns="18000" rIns="91440"/>
          <a:lstStyle>
            <a:lvl1pPr marL="0" indent="0">
              <a:buFont typeface="Wingdings" panose="05000000000000000000" pitchFamily="2" charset="2"/>
              <a:buNone/>
              <a:defRPr sz="3100">
                <a:solidFill>
                  <a:schemeClr val="bg2"/>
                </a:solidFill>
              </a:defRPr>
            </a:lvl1pPr>
          </a:lstStyle>
          <a:p>
            <a:r>
              <a:rPr lang="zh-CN" altLang="en-US" noProof="1" smtClean="0"/>
              <a:t>单击此处编辑母版副标题样式</a:t>
            </a:r>
            <a:endParaRPr lang="zh-CN" altLang="en-GB" noProof="1"/>
          </a:p>
        </p:txBody>
      </p:sp>
      <p:sp>
        <p:nvSpPr>
          <p:cNvPr id="1705999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667000"/>
            <a:ext cx="5334000" cy="914400"/>
          </a:xfrm>
        </p:spPr>
        <p:txBody>
          <a:bodyPr lIns="91440" rIns="91440" anchor="t"/>
          <a:lstStyle>
            <a:lvl1pPr>
              <a:defRPr sz="37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GB" altLang="zh-CN" noProof="1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40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1688" y="1484313"/>
            <a:ext cx="406558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A67A127-430B-446D-9D25-CC3054BEF123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45720" tIns="45720" rIns="4572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rgbClr val="0A1B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A67A127-430B-446D-9D25-CC3054BEF123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5113" y="581025"/>
            <a:ext cx="2071687" cy="55118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5288" y="581025"/>
            <a:ext cx="6067425" cy="55118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81025"/>
            <a:ext cx="8229600" cy="6096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395288" y="1484313"/>
            <a:ext cx="8281987" cy="4608512"/>
          </a:xfrm>
        </p:spPr>
        <p:txBody>
          <a:bodyPr vert="horz" wrap="square" lIns="45720" tIns="45720" rIns="45720" bIns="45720" numCol="1" anchor="t" anchorCtr="0" compatLnSpc="1"/>
          <a:lstStyle/>
          <a:p>
            <a:pPr marL="192405" marR="0" lvl="0" indent="-192405" algn="l" defTabSz="914400" rtl="0" eaLnBrk="0" fontAlgn="base" latinLnBrk="0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defRPr/>
            </a:pPr>
            <a:endParaRPr kumimoji="0" lang="zh-CN" altLang="en-US" sz="2200" b="1" i="0" u="none" strike="noStrike" kern="0" cap="none" spc="0" normalizeH="0" baseline="0" noProof="0" smtClean="0">
              <a:ln>
                <a:noFill/>
              </a:ln>
              <a:solidFill>
                <a:srgbClr val="0A1B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A67A127-430B-446D-9D25-CC3054BEF123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7545388" y="4543425"/>
            <a:ext cx="1352550" cy="5191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GB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deeper</a:t>
            </a:r>
          </a:p>
        </p:txBody>
      </p:sp>
      <p:sp>
        <p:nvSpPr>
          <p:cNvPr id="41987" name="Line 3"/>
          <p:cNvSpPr/>
          <p:nvPr/>
        </p:nvSpPr>
        <p:spPr>
          <a:xfrm rot="-5400000">
            <a:off x="3016250" y="3765550"/>
            <a:ext cx="4954588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988" name="Line 4"/>
          <p:cNvSpPr/>
          <p:nvPr/>
        </p:nvSpPr>
        <p:spPr>
          <a:xfrm>
            <a:off x="-12700" y="3444875"/>
            <a:ext cx="9151938" cy="0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989" name="Line 5"/>
          <p:cNvSpPr/>
          <p:nvPr/>
        </p:nvSpPr>
        <p:spPr>
          <a:xfrm rot="-5400000">
            <a:off x="1168400" y="3933825"/>
            <a:ext cx="4954588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990" name="Line 6"/>
          <p:cNvSpPr/>
          <p:nvPr/>
        </p:nvSpPr>
        <p:spPr>
          <a:xfrm rot="-5400000">
            <a:off x="-658812" y="3935413"/>
            <a:ext cx="4956175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991" name="Line 7"/>
          <p:cNvSpPr/>
          <p:nvPr/>
        </p:nvSpPr>
        <p:spPr>
          <a:xfrm rot="-5400000">
            <a:off x="5197475" y="3575050"/>
            <a:ext cx="4232275" cy="0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9" name="Rectangle 8"/>
          <p:cNvSpPr>
            <a:spLocks noChangeArrowheads="1"/>
          </p:cNvSpPr>
          <p:nvPr/>
        </p:nvSpPr>
        <p:spPr bwMode="hidden">
          <a:xfrm>
            <a:off x="0" y="525780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altLang="zh-CN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hidden">
          <a:xfrm>
            <a:off x="0" y="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1994" name="Line 11"/>
          <p:cNvSpPr/>
          <p:nvPr/>
        </p:nvSpPr>
        <p:spPr>
          <a:xfrm flipV="1">
            <a:off x="1828800" y="1219200"/>
            <a:ext cx="0" cy="3810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1905000" y="1219200"/>
            <a:ext cx="5138738" cy="306388"/>
          </a:xfrm>
          <a:prstGeom prst="rect">
            <a:avLst/>
          </a:prstGeom>
          <a:noFill/>
          <a:ln>
            <a:noFill/>
          </a:ln>
        </p:spPr>
        <p:txBody>
          <a:bodyPr lIns="18288" tIns="18288" rIns="18288" bIns="18288" anchor="ctr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8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17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Web Technology</a:t>
            </a:r>
          </a:p>
        </p:txBody>
      </p:sp>
      <p:sp>
        <p:nvSpPr>
          <p:cNvPr id="41996" name="Line 13"/>
          <p:cNvSpPr/>
          <p:nvPr/>
        </p:nvSpPr>
        <p:spPr>
          <a:xfrm>
            <a:off x="0" y="1600200"/>
            <a:ext cx="9144000" cy="0"/>
          </a:xfrm>
          <a:prstGeom prst="line">
            <a:avLst/>
          </a:prstGeom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997" name="Line 14"/>
          <p:cNvSpPr/>
          <p:nvPr/>
        </p:nvSpPr>
        <p:spPr>
          <a:xfrm>
            <a:off x="1828800" y="4343400"/>
            <a:ext cx="0" cy="914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639434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4610100" cy="914400"/>
          </a:xfrm>
        </p:spPr>
        <p:txBody>
          <a:bodyPr lIns="91440" tIns="18000" rIns="91440"/>
          <a:lstStyle>
            <a:lvl1pPr marL="0" indent="0">
              <a:buFont typeface="Wingdings" panose="05000000000000000000" pitchFamily="2" charset="2"/>
              <a:buNone/>
              <a:defRPr sz="3100">
                <a:solidFill>
                  <a:schemeClr val="bg2"/>
                </a:solidFill>
              </a:defRPr>
            </a:lvl1pPr>
          </a:lstStyle>
          <a:p>
            <a:r>
              <a:rPr lang="zh-CN" altLang="en-US" noProof="1" smtClean="0"/>
              <a:t>单击此处编辑母版副标题样式</a:t>
            </a:r>
            <a:endParaRPr lang="zh-CN" altLang="en-GB" noProof="1"/>
          </a:p>
        </p:txBody>
      </p:sp>
      <p:sp>
        <p:nvSpPr>
          <p:cNvPr id="1639439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667000"/>
            <a:ext cx="5334000" cy="914400"/>
          </a:xfrm>
        </p:spPr>
        <p:txBody>
          <a:bodyPr lIns="91440" rIns="91440" anchor="t"/>
          <a:lstStyle>
            <a:lvl1pPr>
              <a:defRPr sz="37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GB" altLang="zh-CN" noProof="1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FC18C-4234-4F50-80BE-E7246DC2886D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FC18C-4234-4F50-80BE-E7246DC2886D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40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1688" y="1484313"/>
            <a:ext cx="406558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FC18C-4234-4F50-80BE-E7246DC2886D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FC18C-4234-4F50-80BE-E7246DC2886D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FC18C-4234-4F50-80BE-E7246DC2886D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FC18C-4234-4F50-80BE-E7246DC2886D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FC18C-4234-4F50-80BE-E7246DC2886D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45720" tIns="45720" rIns="4572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rgbClr val="0A1B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FC18C-4234-4F50-80BE-E7246DC2886D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FC18C-4234-4F50-80BE-E7246DC2886D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5113" y="581025"/>
            <a:ext cx="2071687" cy="55118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5288" y="581025"/>
            <a:ext cx="6067425" cy="55118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FC18C-4234-4F50-80BE-E7246DC2886D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412875"/>
            <a:ext cx="4064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713" y="1412875"/>
            <a:ext cx="4064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8613" y="476250"/>
            <a:ext cx="2070100" cy="54737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476250"/>
            <a:ext cx="6057900" cy="54737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7545388" y="4543425"/>
            <a:ext cx="1352550" cy="5191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GB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deeper</a:t>
            </a:r>
          </a:p>
        </p:txBody>
      </p:sp>
      <p:sp>
        <p:nvSpPr>
          <p:cNvPr id="43011" name="Line 3"/>
          <p:cNvSpPr/>
          <p:nvPr/>
        </p:nvSpPr>
        <p:spPr>
          <a:xfrm rot="-5400000">
            <a:off x="3016250" y="3765550"/>
            <a:ext cx="4954588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3012" name="Line 4"/>
          <p:cNvSpPr/>
          <p:nvPr/>
        </p:nvSpPr>
        <p:spPr>
          <a:xfrm>
            <a:off x="-12700" y="3444875"/>
            <a:ext cx="9151938" cy="0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3013" name="Line 5"/>
          <p:cNvSpPr/>
          <p:nvPr/>
        </p:nvSpPr>
        <p:spPr>
          <a:xfrm rot="-5400000">
            <a:off x="1168400" y="3933825"/>
            <a:ext cx="4954588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3014" name="Line 6"/>
          <p:cNvSpPr/>
          <p:nvPr/>
        </p:nvSpPr>
        <p:spPr>
          <a:xfrm rot="-5400000">
            <a:off x="-658812" y="3935413"/>
            <a:ext cx="4956175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3015" name="Line 7"/>
          <p:cNvSpPr/>
          <p:nvPr/>
        </p:nvSpPr>
        <p:spPr>
          <a:xfrm rot="-5400000">
            <a:off x="5197475" y="3575050"/>
            <a:ext cx="4232275" cy="0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9" name="Rectangle 8"/>
          <p:cNvSpPr>
            <a:spLocks noChangeArrowheads="1"/>
          </p:cNvSpPr>
          <p:nvPr/>
        </p:nvSpPr>
        <p:spPr bwMode="hidden">
          <a:xfrm>
            <a:off x="0" y="525780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altLang="zh-CN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hidden">
          <a:xfrm>
            <a:off x="0" y="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3018" name="Line 11"/>
          <p:cNvSpPr/>
          <p:nvPr/>
        </p:nvSpPr>
        <p:spPr>
          <a:xfrm flipV="1">
            <a:off x="1828800" y="1219200"/>
            <a:ext cx="0" cy="3810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1905000" y="1219200"/>
            <a:ext cx="5138738" cy="306388"/>
          </a:xfrm>
          <a:prstGeom prst="rect">
            <a:avLst/>
          </a:prstGeom>
          <a:noFill/>
          <a:ln>
            <a:noFill/>
          </a:ln>
        </p:spPr>
        <p:txBody>
          <a:bodyPr lIns="18288" tIns="18288" rIns="18288" bIns="18288" anchor="ctr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8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17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Networked Virtual Environment</a:t>
            </a:r>
          </a:p>
        </p:txBody>
      </p:sp>
      <p:sp>
        <p:nvSpPr>
          <p:cNvPr id="43020" name="Line 13"/>
          <p:cNvSpPr/>
          <p:nvPr/>
        </p:nvSpPr>
        <p:spPr>
          <a:xfrm>
            <a:off x="0" y="1600200"/>
            <a:ext cx="9144000" cy="0"/>
          </a:xfrm>
          <a:prstGeom prst="line">
            <a:avLst/>
          </a:prstGeom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3021" name="Line 14"/>
          <p:cNvSpPr/>
          <p:nvPr/>
        </p:nvSpPr>
        <p:spPr>
          <a:xfrm>
            <a:off x="1828800" y="4343400"/>
            <a:ext cx="0" cy="914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66093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4610100" cy="914400"/>
          </a:xfrm>
        </p:spPr>
        <p:txBody>
          <a:bodyPr lIns="91440" tIns="18000" rIns="91440"/>
          <a:lstStyle>
            <a:lvl1pPr marL="0" indent="0">
              <a:buFont typeface="Wingdings" panose="05000000000000000000" pitchFamily="2" charset="2"/>
              <a:buNone/>
              <a:defRPr sz="3100">
                <a:solidFill>
                  <a:schemeClr val="bg2"/>
                </a:solidFill>
              </a:defRPr>
            </a:lvl1pPr>
          </a:lstStyle>
          <a:p>
            <a:r>
              <a:rPr lang="zh-CN" altLang="en-US" noProof="1" smtClean="0"/>
              <a:t>单击此处编辑母版副标题样式</a:t>
            </a:r>
            <a:endParaRPr lang="zh-CN" altLang="en-GB" noProof="1"/>
          </a:p>
        </p:txBody>
      </p:sp>
      <p:sp>
        <p:nvSpPr>
          <p:cNvPr id="1660943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667000"/>
            <a:ext cx="5334000" cy="914400"/>
          </a:xfrm>
        </p:spPr>
        <p:txBody>
          <a:bodyPr lIns="91440" rIns="91440" anchor="t"/>
          <a:lstStyle>
            <a:lvl1pPr>
              <a:defRPr sz="37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GB" altLang="zh-CN" noProof="1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C3B97A-C6B0-4793-9CA2-B5C473101C52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C3B97A-C6B0-4793-9CA2-B5C473101C52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40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1688" y="1484313"/>
            <a:ext cx="406558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C3B97A-C6B0-4793-9CA2-B5C473101C52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C3B97A-C6B0-4793-9CA2-B5C473101C52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C3B97A-C6B0-4793-9CA2-B5C473101C52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C3B97A-C6B0-4793-9CA2-B5C473101C52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C3B97A-C6B0-4793-9CA2-B5C473101C52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45720" tIns="45720" rIns="4572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rgbClr val="0A1B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C3B97A-C6B0-4793-9CA2-B5C473101C52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C3B97A-C6B0-4793-9CA2-B5C473101C52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5113" y="581025"/>
            <a:ext cx="2071687" cy="55118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5288" y="581025"/>
            <a:ext cx="6067425" cy="55118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C3B97A-C6B0-4793-9CA2-B5C473101C52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412875"/>
            <a:ext cx="4064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713" y="1412875"/>
            <a:ext cx="4064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8613" y="476250"/>
            <a:ext cx="2070100" cy="54737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476250"/>
            <a:ext cx="6057900" cy="54737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7545388" y="4543425"/>
            <a:ext cx="1352550" cy="5191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GB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deeper</a:t>
            </a:r>
          </a:p>
        </p:txBody>
      </p:sp>
      <p:sp>
        <p:nvSpPr>
          <p:cNvPr id="44035" name="Line 3"/>
          <p:cNvSpPr/>
          <p:nvPr/>
        </p:nvSpPr>
        <p:spPr>
          <a:xfrm rot="-5400000">
            <a:off x="3016250" y="3765550"/>
            <a:ext cx="4954588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4036" name="Line 4"/>
          <p:cNvSpPr/>
          <p:nvPr/>
        </p:nvSpPr>
        <p:spPr>
          <a:xfrm>
            <a:off x="-12700" y="3444875"/>
            <a:ext cx="9151938" cy="0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4037" name="Line 5"/>
          <p:cNvSpPr/>
          <p:nvPr/>
        </p:nvSpPr>
        <p:spPr>
          <a:xfrm rot="-5400000">
            <a:off x="1168400" y="3933825"/>
            <a:ext cx="4954588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4038" name="Line 6"/>
          <p:cNvSpPr/>
          <p:nvPr/>
        </p:nvSpPr>
        <p:spPr>
          <a:xfrm rot="-5400000">
            <a:off x="-658812" y="3935413"/>
            <a:ext cx="4956175" cy="3175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4039" name="Line 7"/>
          <p:cNvSpPr/>
          <p:nvPr/>
        </p:nvSpPr>
        <p:spPr>
          <a:xfrm rot="-5400000">
            <a:off x="5197475" y="3575050"/>
            <a:ext cx="4232275" cy="0"/>
          </a:xfrm>
          <a:prstGeom prst="line">
            <a:avLst/>
          </a:prstGeom>
          <a:ln w="19050" cap="flat" cmpd="sng">
            <a:solidFill>
              <a:srgbClr val="EAEAEA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9" name="Rectangle 8"/>
          <p:cNvSpPr>
            <a:spLocks noChangeArrowheads="1"/>
          </p:cNvSpPr>
          <p:nvPr/>
        </p:nvSpPr>
        <p:spPr bwMode="hidden">
          <a:xfrm>
            <a:off x="0" y="525780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altLang="zh-CN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hidden">
          <a:xfrm>
            <a:off x="0" y="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4042" name="Line 11"/>
          <p:cNvSpPr/>
          <p:nvPr/>
        </p:nvSpPr>
        <p:spPr>
          <a:xfrm flipV="1">
            <a:off x="1828800" y="1219200"/>
            <a:ext cx="0" cy="3810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1905000" y="1219200"/>
            <a:ext cx="5619750" cy="306388"/>
          </a:xfrm>
          <a:prstGeom prst="rect">
            <a:avLst/>
          </a:prstGeom>
          <a:noFill/>
          <a:ln>
            <a:noFill/>
          </a:ln>
        </p:spPr>
        <p:txBody>
          <a:bodyPr lIns="18288" tIns="18288" rIns="18288" bIns="18288" anchor="ctr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8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17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Networked Virtual Environment and Computer Application</a:t>
            </a:r>
          </a:p>
        </p:txBody>
      </p:sp>
      <p:sp>
        <p:nvSpPr>
          <p:cNvPr id="44044" name="Line 13"/>
          <p:cNvSpPr/>
          <p:nvPr/>
        </p:nvSpPr>
        <p:spPr>
          <a:xfrm>
            <a:off x="0" y="1600200"/>
            <a:ext cx="9144000" cy="0"/>
          </a:xfrm>
          <a:prstGeom prst="line">
            <a:avLst/>
          </a:prstGeom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4045" name="Line 14"/>
          <p:cNvSpPr/>
          <p:nvPr/>
        </p:nvSpPr>
        <p:spPr>
          <a:xfrm>
            <a:off x="1828800" y="4343400"/>
            <a:ext cx="0" cy="914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68244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4610100" cy="914400"/>
          </a:xfrm>
        </p:spPr>
        <p:txBody>
          <a:bodyPr lIns="91440" tIns="18000" rIns="91440"/>
          <a:lstStyle>
            <a:lvl1pPr marL="0" indent="0">
              <a:buFont typeface="Wingdings" panose="05000000000000000000" pitchFamily="2" charset="2"/>
              <a:buNone/>
              <a:defRPr sz="3100">
                <a:solidFill>
                  <a:schemeClr val="bg2"/>
                </a:solidFill>
              </a:defRPr>
            </a:lvl1pPr>
          </a:lstStyle>
          <a:p>
            <a:r>
              <a:rPr lang="zh-CN" altLang="en-US" noProof="1" smtClean="0"/>
              <a:t>单击此处编辑母版副标题样式</a:t>
            </a:r>
            <a:endParaRPr lang="zh-CN" altLang="en-GB" noProof="1"/>
          </a:p>
        </p:txBody>
      </p:sp>
      <p:sp>
        <p:nvSpPr>
          <p:cNvPr id="1682447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667000"/>
            <a:ext cx="5334000" cy="914400"/>
          </a:xfrm>
        </p:spPr>
        <p:txBody>
          <a:bodyPr lIns="91440" rIns="91440" anchor="t"/>
          <a:lstStyle>
            <a:lvl1pPr>
              <a:defRPr sz="37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GB" altLang="zh-CN" noProof="1"/>
          </a:p>
        </p:txBody>
      </p:sp>
    </p:spTree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3A5C1E-5F15-49AD-9E72-6788BB302316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3A5C1E-5F15-49AD-9E72-6788BB302316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40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1688" y="1484313"/>
            <a:ext cx="406558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3A5C1E-5F15-49AD-9E72-6788BB302316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3A5C1E-5F15-49AD-9E72-6788BB302316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3A5C1E-5F15-49AD-9E72-6788BB302316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3A5C1E-5F15-49AD-9E72-6788BB302316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3A5C1E-5F15-49AD-9E72-6788BB302316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45720" tIns="45720" rIns="4572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4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rgbClr val="0A1B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3A5C1E-5F15-49AD-9E72-6788BB302316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3A5C1E-5F15-49AD-9E72-6788BB302316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5113" y="581025"/>
            <a:ext cx="2071687" cy="55118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5288" y="581025"/>
            <a:ext cx="6067425" cy="55118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3A5C1E-5F15-49AD-9E72-6788BB302316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412875"/>
            <a:ext cx="4064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713" y="1412875"/>
            <a:ext cx="4064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8613" y="476250"/>
            <a:ext cx="2070100" cy="54737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476250"/>
            <a:ext cx="6057900" cy="54737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79813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6613" y="1747838"/>
            <a:ext cx="3581400" cy="430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228600"/>
            <a:ext cx="1827213" cy="582295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5334000" cy="582295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412875"/>
            <a:ext cx="4064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713" y="1412875"/>
            <a:ext cx="4064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8613" y="476250"/>
            <a:ext cx="2070100" cy="54737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476250"/>
            <a:ext cx="6057900" cy="54737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3238" y="530225"/>
            <a:ext cx="4014787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425" y="530225"/>
            <a:ext cx="4016375" cy="4187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182880" tIns="9144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44700" cy="55070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3238" y="530225"/>
            <a:ext cx="5986462" cy="55070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6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3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7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9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30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99.xml"/><Relationship Id="rId6" Type="http://schemas.openxmlformats.org/officeDocument/2006/relationships/slideLayout" Target="../slideLayouts/slideLayout304.xml"/><Relationship Id="rId11" Type="http://schemas.openxmlformats.org/officeDocument/2006/relationships/slideLayout" Target="../slideLayouts/slideLayout309.xml"/><Relationship Id="rId5" Type="http://schemas.openxmlformats.org/officeDocument/2006/relationships/slideLayout" Target="../slideLayouts/slideLayout303.xml"/><Relationship Id="rId10" Type="http://schemas.openxmlformats.org/officeDocument/2006/relationships/slideLayout" Target="../slideLayouts/slideLayout308.xml"/><Relationship Id="rId4" Type="http://schemas.openxmlformats.org/officeDocument/2006/relationships/slideLayout" Target="../slideLayouts/slideLayout302.xml"/><Relationship Id="rId9" Type="http://schemas.openxmlformats.org/officeDocument/2006/relationships/slideLayout" Target="../slideLayouts/slideLayout30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7.xml"/><Relationship Id="rId3" Type="http://schemas.openxmlformats.org/officeDocument/2006/relationships/slideLayout" Target="../slideLayouts/slideLayout312.xml"/><Relationship Id="rId7" Type="http://schemas.openxmlformats.org/officeDocument/2006/relationships/slideLayout" Target="../slideLayouts/slideLayout31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1.xml"/><Relationship Id="rId1" Type="http://schemas.openxmlformats.org/officeDocument/2006/relationships/slideLayout" Target="../slideLayouts/slideLayout310.xml"/><Relationship Id="rId6" Type="http://schemas.openxmlformats.org/officeDocument/2006/relationships/slideLayout" Target="../slideLayouts/slideLayout315.xml"/><Relationship Id="rId11" Type="http://schemas.openxmlformats.org/officeDocument/2006/relationships/slideLayout" Target="../slideLayouts/slideLayout320.xml"/><Relationship Id="rId5" Type="http://schemas.openxmlformats.org/officeDocument/2006/relationships/slideLayout" Target="../slideLayouts/slideLayout314.xml"/><Relationship Id="rId10" Type="http://schemas.openxmlformats.org/officeDocument/2006/relationships/slideLayout" Target="../slideLayouts/slideLayout319.xml"/><Relationship Id="rId4" Type="http://schemas.openxmlformats.org/officeDocument/2006/relationships/slideLayout" Target="../slideLayouts/slideLayout313.xml"/><Relationship Id="rId9" Type="http://schemas.openxmlformats.org/officeDocument/2006/relationships/slideLayout" Target="../slideLayouts/slideLayout31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8.xml"/><Relationship Id="rId3" Type="http://schemas.openxmlformats.org/officeDocument/2006/relationships/slideLayout" Target="../slideLayouts/slideLayout323.xml"/><Relationship Id="rId7" Type="http://schemas.openxmlformats.org/officeDocument/2006/relationships/slideLayout" Target="../slideLayouts/slideLayout327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21.xml"/><Relationship Id="rId6" Type="http://schemas.openxmlformats.org/officeDocument/2006/relationships/slideLayout" Target="../slideLayouts/slideLayout326.xml"/><Relationship Id="rId11" Type="http://schemas.openxmlformats.org/officeDocument/2006/relationships/slideLayout" Target="../slideLayouts/slideLayout331.xml"/><Relationship Id="rId5" Type="http://schemas.openxmlformats.org/officeDocument/2006/relationships/slideLayout" Target="../slideLayouts/slideLayout325.xml"/><Relationship Id="rId10" Type="http://schemas.openxmlformats.org/officeDocument/2006/relationships/slideLayout" Target="../slideLayouts/slideLayout330.xml"/><Relationship Id="rId4" Type="http://schemas.openxmlformats.org/officeDocument/2006/relationships/slideLayout" Target="../slideLayouts/slideLayout324.xml"/><Relationship Id="rId9" Type="http://schemas.openxmlformats.org/officeDocument/2006/relationships/slideLayout" Target="../slideLayouts/slideLayout32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9.xml"/><Relationship Id="rId3" Type="http://schemas.openxmlformats.org/officeDocument/2006/relationships/slideLayout" Target="../slideLayouts/slideLayout334.xml"/><Relationship Id="rId7" Type="http://schemas.openxmlformats.org/officeDocument/2006/relationships/slideLayout" Target="../slideLayouts/slideLayout338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32.xml"/><Relationship Id="rId6" Type="http://schemas.openxmlformats.org/officeDocument/2006/relationships/slideLayout" Target="../slideLayouts/slideLayout337.xml"/><Relationship Id="rId11" Type="http://schemas.openxmlformats.org/officeDocument/2006/relationships/slideLayout" Target="../slideLayouts/slideLayout342.xml"/><Relationship Id="rId5" Type="http://schemas.openxmlformats.org/officeDocument/2006/relationships/slideLayout" Target="../slideLayouts/slideLayout336.xml"/><Relationship Id="rId10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40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56.xml"/><Relationship Id="rId7" Type="http://schemas.openxmlformats.org/officeDocument/2006/relationships/slideLayout" Target="../slideLayouts/slideLayout360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5.xml"/><Relationship Id="rId1" Type="http://schemas.openxmlformats.org/officeDocument/2006/relationships/slideLayout" Target="../slideLayouts/slideLayout354.xml"/><Relationship Id="rId6" Type="http://schemas.openxmlformats.org/officeDocument/2006/relationships/slideLayout" Target="../slideLayouts/slideLayout359.xml"/><Relationship Id="rId11" Type="http://schemas.openxmlformats.org/officeDocument/2006/relationships/slideLayout" Target="../slideLayouts/slideLayout364.xml"/><Relationship Id="rId5" Type="http://schemas.openxmlformats.org/officeDocument/2006/relationships/slideLayout" Target="../slideLayouts/slideLayout358.xml"/><Relationship Id="rId10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57.xml"/><Relationship Id="rId9" Type="http://schemas.openxmlformats.org/officeDocument/2006/relationships/slideLayout" Target="../slideLayouts/slideLayout362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7.xml"/><Relationship Id="rId7" Type="http://schemas.openxmlformats.org/officeDocument/2006/relationships/slideLayout" Target="../slideLayouts/slideLayout371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6.xml"/><Relationship Id="rId1" Type="http://schemas.openxmlformats.org/officeDocument/2006/relationships/slideLayout" Target="../slideLayouts/slideLayout365.xml"/><Relationship Id="rId6" Type="http://schemas.openxmlformats.org/officeDocument/2006/relationships/slideLayout" Target="../slideLayouts/slideLayout370.xml"/><Relationship Id="rId11" Type="http://schemas.openxmlformats.org/officeDocument/2006/relationships/slideLayout" Target="../slideLayouts/slideLayout375.xml"/><Relationship Id="rId5" Type="http://schemas.openxmlformats.org/officeDocument/2006/relationships/slideLayout" Target="../slideLayouts/slideLayout369.xml"/><Relationship Id="rId10" Type="http://schemas.openxmlformats.org/officeDocument/2006/relationships/slideLayout" Target="../slideLayouts/slideLayout374.xml"/><Relationship Id="rId4" Type="http://schemas.openxmlformats.org/officeDocument/2006/relationships/slideLayout" Target="../slideLayouts/slideLayout368.xml"/><Relationship Id="rId9" Type="http://schemas.openxmlformats.org/officeDocument/2006/relationships/slideLayout" Target="../slideLayouts/slideLayout373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3.xml"/><Relationship Id="rId3" Type="http://schemas.openxmlformats.org/officeDocument/2006/relationships/slideLayout" Target="../slideLayouts/slideLayout378.xml"/><Relationship Id="rId7" Type="http://schemas.openxmlformats.org/officeDocument/2006/relationships/slideLayout" Target="../slideLayouts/slideLayout382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7.xml"/><Relationship Id="rId1" Type="http://schemas.openxmlformats.org/officeDocument/2006/relationships/slideLayout" Target="../slideLayouts/slideLayout376.xml"/><Relationship Id="rId6" Type="http://schemas.openxmlformats.org/officeDocument/2006/relationships/slideLayout" Target="../slideLayouts/slideLayout381.xml"/><Relationship Id="rId11" Type="http://schemas.openxmlformats.org/officeDocument/2006/relationships/slideLayout" Target="../slideLayouts/slideLayout386.xml"/><Relationship Id="rId5" Type="http://schemas.openxmlformats.org/officeDocument/2006/relationships/slideLayout" Target="../slideLayouts/slideLayout380.xml"/><Relationship Id="rId10" Type="http://schemas.openxmlformats.org/officeDocument/2006/relationships/slideLayout" Target="../slideLayouts/slideLayout385.xml"/><Relationship Id="rId4" Type="http://schemas.openxmlformats.org/officeDocument/2006/relationships/slideLayout" Target="../slideLayouts/slideLayout379.xml"/><Relationship Id="rId9" Type="http://schemas.openxmlformats.org/officeDocument/2006/relationships/slideLayout" Target="../slideLayouts/slideLayout384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4.xml"/><Relationship Id="rId3" Type="http://schemas.openxmlformats.org/officeDocument/2006/relationships/slideLayout" Target="../slideLayouts/slideLayout389.xml"/><Relationship Id="rId7" Type="http://schemas.openxmlformats.org/officeDocument/2006/relationships/slideLayout" Target="../slideLayouts/slideLayout393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8.xml"/><Relationship Id="rId1" Type="http://schemas.openxmlformats.org/officeDocument/2006/relationships/slideLayout" Target="../slideLayouts/slideLayout387.xml"/><Relationship Id="rId6" Type="http://schemas.openxmlformats.org/officeDocument/2006/relationships/slideLayout" Target="../slideLayouts/slideLayout392.xml"/><Relationship Id="rId11" Type="http://schemas.openxmlformats.org/officeDocument/2006/relationships/slideLayout" Target="../slideLayouts/slideLayout397.xml"/><Relationship Id="rId5" Type="http://schemas.openxmlformats.org/officeDocument/2006/relationships/slideLayout" Target="../slideLayouts/slideLayout391.xml"/><Relationship Id="rId10" Type="http://schemas.openxmlformats.org/officeDocument/2006/relationships/slideLayout" Target="../slideLayouts/slideLayout396.xml"/><Relationship Id="rId4" Type="http://schemas.openxmlformats.org/officeDocument/2006/relationships/slideLayout" Target="../slideLayouts/slideLayout390.xml"/><Relationship Id="rId9" Type="http://schemas.openxmlformats.org/officeDocument/2006/relationships/slideLayout" Target="../slideLayouts/slideLayout395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5.xml"/><Relationship Id="rId3" Type="http://schemas.openxmlformats.org/officeDocument/2006/relationships/slideLayout" Target="../slideLayouts/slideLayout400.xml"/><Relationship Id="rId7" Type="http://schemas.openxmlformats.org/officeDocument/2006/relationships/slideLayout" Target="../slideLayouts/slideLayout404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9.xml"/><Relationship Id="rId1" Type="http://schemas.openxmlformats.org/officeDocument/2006/relationships/slideLayout" Target="../slideLayouts/slideLayout398.xml"/><Relationship Id="rId6" Type="http://schemas.openxmlformats.org/officeDocument/2006/relationships/slideLayout" Target="../slideLayouts/slideLayout403.xml"/><Relationship Id="rId11" Type="http://schemas.openxmlformats.org/officeDocument/2006/relationships/slideLayout" Target="../slideLayouts/slideLayout408.xml"/><Relationship Id="rId5" Type="http://schemas.openxmlformats.org/officeDocument/2006/relationships/slideLayout" Target="../slideLayouts/slideLayout402.xml"/><Relationship Id="rId10" Type="http://schemas.openxmlformats.org/officeDocument/2006/relationships/slideLayout" Target="../slideLayouts/slideLayout407.xml"/><Relationship Id="rId4" Type="http://schemas.openxmlformats.org/officeDocument/2006/relationships/slideLayout" Target="../slideLayouts/slideLayout401.xml"/><Relationship Id="rId9" Type="http://schemas.openxmlformats.org/officeDocument/2006/relationships/slideLayout" Target="../slideLayouts/slideLayout406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6.xml"/><Relationship Id="rId3" Type="http://schemas.openxmlformats.org/officeDocument/2006/relationships/slideLayout" Target="../slideLayouts/slideLayout411.xml"/><Relationship Id="rId7" Type="http://schemas.openxmlformats.org/officeDocument/2006/relationships/slideLayout" Target="../slideLayouts/slideLayout415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10.xml"/><Relationship Id="rId1" Type="http://schemas.openxmlformats.org/officeDocument/2006/relationships/slideLayout" Target="../slideLayouts/slideLayout409.xml"/><Relationship Id="rId6" Type="http://schemas.openxmlformats.org/officeDocument/2006/relationships/slideLayout" Target="../slideLayouts/slideLayout414.xml"/><Relationship Id="rId11" Type="http://schemas.openxmlformats.org/officeDocument/2006/relationships/slideLayout" Target="../slideLayouts/slideLayout419.xml"/><Relationship Id="rId5" Type="http://schemas.openxmlformats.org/officeDocument/2006/relationships/slideLayout" Target="../slideLayouts/slideLayout413.xml"/><Relationship Id="rId10" Type="http://schemas.openxmlformats.org/officeDocument/2006/relationships/slideLayout" Target="../slideLayouts/slideLayout418.xml"/><Relationship Id="rId4" Type="http://schemas.openxmlformats.org/officeDocument/2006/relationships/slideLayout" Target="../slideLayouts/slideLayout412.xml"/><Relationship Id="rId9" Type="http://schemas.openxmlformats.org/officeDocument/2006/relationships/slideLayout" Target="../slideLayouts/slideLayout417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7.xml"/><Relationship Id="rId3" Type="http://schemas.openxmlformats.org/officeDocument/2006/relationships/slideLayout" Target="../slideLayouts/slideLayout422.xml"/><Relationship Id="rId7" Type="http://schemas.openxmlformats.org/officeDocument/2006/relationships/slideLayout" Target="../slideLayouts/slideLayout426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1.xml"/><Relationship Id="rId1" Type="http://schemas.openxmlformats.org/officeDocument/2006/relationships/slideLayout" Target="../slideLayouts/slideLayout420.xml"/><Relationship Id="rId6" Type="http://schemas.openxmlformats.org/officeDocument/2006/relationships/slideLayout" Target="../slideLayouts/slideLayout425.xml"/><Relationship Id="rId11" Type="http://schemas.openxmlformats.org/officeDocument/2006/relationships/slideLayout" Target="../slideLayouts/slideLayout430.xml"/><Relationship Id="rId5" Type="http://schemas.openxmlformats.org/officeDocument/2006/relationships/slideLayout" Target="../slideLayouts/slideLayout424.xml"/><Relationship Id="rId10" Type="http://schemas.openxmlformats.org/officeDocument/2006/relationships/slideLayout" Target="../slideLayouts/slideLayout429.xml"/><Relationship Id="rId4" Type="http://schemas.openxmlformats.org/officeDocument/2006/relationships/slideLayout" Target="../slideLayouts/slideLayout423.xml"/><Relationship Id="rId9" Type="http://schemas.openxmlformats.org/officeDocument/2006/relationships/slideLayout" Target="../slideLayouts/slideLayout428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33.xml"/><Relationship Id="rId7" Type="http://schemas.openxmlformats.org/officeDocument/2006/relationships/slideLayout" Target="../slideLayouts/slideLayout437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2.xml"/><Relationship Id="rId1" Type="http://schemas.openxmlformats.org/officeDocument/2006/relationships/slideLayout" Target="../slideLayouts/slideLayout431.xml"/><Relationship Id="rId6" Type="http://schemas.openxmlformats.org/officeDocument/2006/relationships/slideLayout" Target="../slideLayouts/slideLayout436.xml"/><Relationship Id="rId11" Type="http://schemas.openxmlformats.org/officeDocument/2006/relationships/slideLayout" Target="../slideLayouts/slideLayout441.xml"/><Relationship Id="rId5" Type="http://schemas.openxmlformats.org/officeDocument/2006/relationships/slideLayout" Target="../slideLayouts/slideLayout435.xml"/><Relationship Id="rId10" Type="http://schemas.openxmlformats.org/officeDocument/2006/relationships/slideLayout" Target="../slideLayouts/slideLayout440.xml"/><Relationship Id="rId4" Type="http://schemas.openxmlformats.org/officeDocument/2006/relationships/slideLayout" Target="../slideLayouts/slideLayout434.xml"/><Relationship Id="rId9" Type="http://schemas.openxmlformats.org/officeDocument/2006/relationships/slideLayout" Target="../slideLayouts/slideLayout4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hidden">
          <a:xfrm>
            <a:off x="0" y="647700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hidden">
          <a:xfrm>
            <a:off x="0" y="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1748" name="Rectangle 4"/>
          <p:cNvSpPr>
            <a:spLocks noGrp="1"/>
          </p:cNvSpPr>
          <p:nvPr>
            <p:ph type="title"/>
          </p:nvPr>
        </p:nvSpPr>
        <p:spPr>
          <a:xfrm>
            <a:off x="457200" y="581025"/>
            <a:ext cx="8229600" cy="609600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/>
          <a:lstStyle/>
          <a:p>
            <a:pPr lvl="0"/>
            <a:r>
              <a:rPr lang="en-GB" altLang="zh-CN" dirty="0"/>
              <a:t>Header text</a:t>
            </a:r>
          </a:p>
        </p:txBody>
      </p:sp>
      <p:sp>
        <p:nvSpPr>
          <p:cNvPr id="31749" name="Rectangle 5"/>
          <p:cNvSpPr>
            <a:spLocks noGrp="1"/>
          </p:cNvSpPr>
          <p:nvPr>
            <p:ph type="body"/>
          </p:nvPr>
        </p:nvSpPr>
        <p:spPr>
          <a:xfrm>
            <a:off x="395288" y="1484313"/>
            <a:ext cx="8281987" cy="4608512"/>
          </a:xfrm>
          <a:prstGeom prst="rect">
            <a:avLst/>
          </a:prstGeom>
          <a:noFill/>
          <a:ln w="9525">
            <a:noFill/>
          </a:ln>
        </p:spPr>
        <p:txBody>
          <a:bodyPr lIns="45720" rIns="45720"/>
          <a:lstStyle/>
          <a:p>
            <a:pPr lvl="0"/>
            <a:r>
              <a:rPr lang="en-GB" altLang="zh-CN" dirty="0"/>
              <a:t>Level One Text</a:t>
            </a:r>
          </a:p>
          <a:p>
            <a:pPr lvl="1"/>
            <a:r>
              <a:rPr lang="en-GB" altLang="zh-CN" dirty="0"/>
              <a:t>Level Two Text</a:t>
            </a:r>
          </a:p>
          <a:p>
            <a:pPr lvl="2"/>
            <a:r>
              <a:rPr lang="en-GB" altLang="zh-CN" dirty="0"/>
              <a:t>Level Three Text</a:t>
            </a:r>
          </a:p>
          <a:p>
            <a:pPr lvl="3"/>
            <a:r>
              <a:rPr lang="en-GB" altLang="zh-CN" dirty="0"/>
              <a:t>Level Four Text</a:t>
            </a:r>
          </a:p>
          <a:p>
            <a:pPr lvl="4"/>
            <a:r>
              <a:rPr lang="en-GB" altLang="zh-CN" dirty="0"/>
              <a:t>Level Five Text</a:t>
            </a:r>
          </a:p>
        </p:txBody>
      </p:sp>
      <p:sp>
        <p:nvSpPr>
          <p:cNvPr id="17049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66875" y="6534150"/>
            <a:ext cx="5486400" cy="3238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68400" rIns="91440" bIns="45720" numCol="1" anchor="t" anchorCtr="0" compatLnSpc="1"/>
          <a:lstStyle>
            <a:lvl1pPr eaLnBrk="1" hangingPunct="1">
              <a:buFontTx/>
              <a:buNone/>
              <a:defRPr sz="8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endParaRPr lang="zh-CN" altLang="en-US"/>
          </a:p>
        </p:txBody>
      </p:sp>
      <p:sp>
        <p:nvSpPr>
          <p:cNvPr id="170496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534150"/>
            <a:ext cx="1219200" cy="3238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44000" tIns="68400" rIns="91440" bIns="45720" numCol="1" anchor="t" anchorCtr="0" compatLnSpc="1"/>
          <a:lstStyle>
            <a:lvl1pPr eaLnBrk="1" hangingPunct="1">
              <a:buFontTx/>
              <a:buNone/>
              <a:defRPr sz="800">
                <a:solidFill>
                  <a:schemeClr val="bg1"/>
                </a:solidFill>
                <a:ea typeface="宋体" panose="02010600030101010101" pitchFamily="2" charset="-122"/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1752" name="Line 9"/>
          <p:cNvSpPr/>
          <p:nvPr/>
        </p:nvSpPr>
        <p:spPr>
          <a:xfrm flipV="1">
            <a:off x="1524000" y="1524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3" name="Line 10"/>
          <p:cNvSpPr/>
          <p:nvPr/>
        </p:nvSpPr>
        <p:spPr>
          <a:xfrm flipV="1">
            <a:off x="1524000" y="64770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4" name="Line 11"/>
          <p:cNvSpPr/>
          <p:nvPr/>
        </p:nvSpPr>
        <p:spPr>
          <a:xfrm>
            <a:off x="0" y="381000"/>
            <a:ext cx="9144000" cy="0"/>
          </a:xfrm>
          <a:prstGeom prst="line">
            <a:avLst/>
          </a:prstGeom>
          <a:ln w="63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1755" name="Line 12"/>
          <p:cNvSpPr/>
          <p:nvPr/>
        </p:nvSpPr>
        <p:spPr>
          <a:xfrm>
            <a:off x="0" y="6477000"/>
            <a:ext cx="9144000" cy="0"/>
          </a:xfrm>
          <a:prstGeom prst="line">
            <a:avLst/>
          </a:prstGeom>
          <a:ln w="63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1756" name="Line 13"/>
          <p:cNvSpPr/>
          <p:nvPr/>
        </p:nvSpPr>
        <p:spPr>
          <a:xfrm>
            <a:off x="469900" y="1270000"/>
            <a:ext cx="8229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1757" name="Line 14"/>
          <p:cNvSpPr/>
          <p:nvPr/>
        </p:nvSpPr>
        <p:spPr>
          <a:xfrm flipV="1">
            <a:off x="1524000" y="1524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1758" name="Group 15"/>
          <p:cNvGrpSpPr/>
          <p:nvPr/>
        </p:nvGrpSpPr>
        <p:grpSpPr>
          <a:xfrm>
            <a:off x="0" y="0"/>
            <a:ext cx="1524000" cy="501650"/>
            <a:chOff x="0" y="0"/>
            <a:chExt cx="960" cy="316"/>
          </a:xfrm>
        </p:grpSpPr>
        <p:sp>
          <p:nvSpPr>
            <p:cNvPr id="31759" name="Line 16"/>
            <p:cNvSpPr/>
            <p:nvPr/>
          </p:nvSpPr>
          <p:spPr>
            <a:xfrm flipV="1">
              <a:off x="960" y="0"/>
              <a:ext cx="0" cy="316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0" name="Line 17"/>
            <p:cNvSpPr/>
            <p:nvPr userDrawn="1"/>
          </p:nvSpPr>
          <p:spPr>
            <a:xfrm flipV="1">
              <a:off x="384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1" name="Line 18"/>
            <p:cNvSpPr/>
            <p:nvPr userDrawn="1"/>
          </p:nvSpPr>
          <p:spPr>
            <a:xfrm flipV="1">
              <a:off x="192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2" name="Line 19"/>
            <p:cNvSpPr/>
            <p:nvPr userDrawn="1"/>
          </p:nvSpPr>
          <p:spPr>
            <a:xfrm flipH="1">
              <a:off x="0" y="124"/>
              <a:ext cx="960" cy="0"/>
            </a:xfrm>
            <a:prstGeom prst="line">
              <a:avLst/>
            </a:prstGeom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31763" name="Line 20"/>
            <p:cNvSpPr/>
            <p:nvPr userDrawn="1"/>
          </p:nvSpPr>
          <p:spPr>
            <a:xfrm flipV="1">
              <a:off x="768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4" name="Line 21"/>
            <p:cNvSpPr/>
            <p:nvPr userDrawn="1"/>
          </p:nvSpPr>
          <p:spPr>
            <a:xfrm flipV="1">
              <a:off x="576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92405" indent="-19240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200" b="1">
          <a:solidFill>
            <a:srgbClr val="0A1B80"/>
          </a:solidFill>
          <a:latin typeface="+mn-lt"/>
          <a:ea typeface="+mn-ea"/>
          <a:cs typeface="+mn-cs"/>
        </a:defRPr>
      </a:lvl1pPr>
      <a:lvl2pPr marL="463550" indent="-18605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宋体" panose="02010600030101010101" pitchFamily="2" charset="-122"/>
        <a:buChar char="-"/>
        <a:defRPr sz="2000" b="1">
          <a:solidFill>
            <a:srgbClr val="B21033"/>
          </a:solidFill>
          <a:latin typeface="+mn-lt"/>
          <a:ea typeface="+mn-ea"/>
          <a:cs typeface="+mn-cs"/>
        </a:defRPr>
      </a:lvl2pPr>
      <a:lvl3pPr marL="768350" indent="-19367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3pPr>
      <a:lvl4pPr marL="1052830" indent="-18097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宋体" panose="02010600030101010101" pitchFamily="2" charset="-122"/>
        <a:buChar char="-"/>
        <a:defRPr sz="1600" b="1">
          <a:solidFill>
            <a:schemeClr val="tx1"/>
          </a:solidFill>
          <a:latin typeface="+mn-lt"/>
          <a:ea typeface="+mn-ea"/>
          <a:cs typeface="+mn-cs"/>
        </a:defRPr>
      </a:lvl4pPr>
      <a:lvl5pPr marL="1381125" indent="-146050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5pPr>
      <a:lvl6pPr marL="18383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6pPr>
      <a:lvl7pPr marL="22955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7pPr>
      <a:lvl8pPr marL="27527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8pPr>
      <a:lvl9pPr marL="32099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hidden">
          <a:xfrm>
            <a:off x="0" y="647700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hidden">
          <a:xfrm>
            <a:off x="0" y="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28" name="Rectangle 4"/>
          <p:cNvSpPr>
            <a:spLocks noGrp="1"/>
          </p:cNvSpPr>
          <p:nvPr>
            <p:ph type="title"/>
          </p:nvPr>
        </p:nvSpPr>
        <p:spPr>
          <a:xfrm>
            <a:off x="457200" y="581025"/>
            <a:ext cx="8229600" cy="609600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/>
          <a:lstStyle/>
          <a:p>
            <a:pPr lvl="0"/>
            <a:r>
              <a:rPr lang="en-GB" altLang="zh-CN" dirty="0"/>
              <a:t>Header text</a:t>
            </a:r>
          </a:p>
        </p:txBody>
      </p:sp>
      <p:sp>
        <p:nvSpPr>
          <p:cNvPr id="1029" name="Rectangle 5"/>
          <p:cNvSpPr>
            <a:spLocks noGrp="1"/>
          </p:cNvSpPr>
          <p:nvPr>
            <p:ph type="body"/>
          </p:nvPr>
        </p:nvSpPr>
        <p:spPr>
          <a:xfrm>
            <a:off x="395288" y="1484313"/>
            <a:ext cx="8281987" cy="4608512"/>
          </a:xfrm>
          <a:prstGeom prst="rect">
            <a:avLst/>
          </a:prstGeom>
          <a:noFill/>
          <a:ln w="9525">
            <a:noFill/>
          </a:ln>
        </p:spPr>
        <p:txBody>
          <a:bodyPr lIns="45720" rIns="45720"/>
          <a:lstStyle/>
          <a:p>
            <a:pPr lvl="0"/>
            <a:r>
              <a:rPr lang="en-GB" altLang="zh-CN" dirty="0"/>
              <a:t>Level One Text</a:t>
            </a:r>
          </a:p>
          <a:p>
            <a:pPr lvl="1"/>
            <a:r>
              <a:rPr lang="en-GB" altLang="zh-CN" dirty="0"/>
              <a:t>Level Two Text</a:t>
            </a:r>
          </a:p>
          <a:p>
            <a:pPr lvl="2"/>
            <a:r>
              <a:rPr lang="en-GB" altLang="zh-CN" dirty="0"/>
              <a:t>Level Three Text</a:t>
            </a:r>
          </a:p>
          <a:p>
            <a:pPr lvl="3"/>
            <a:r>
              <a:rPr lang="en-GB" altLang="zh-CN" dirty="0"/>
              <a:t>Level Four Text</a:t>
            </a:r>
          </a:p>
          <a:p>
            <a:pPr lvl="4"/>
            <a:r>
              <a:rPr lang="en-GB" altLang="zh-CN" dirty="0"/>
              <a:t>Level Five Text</a:t>
            </a:r>
          </a:p>
        </p:txBody>
      </p:sp>
      <p:sp>
        <p:nvSpPr>
          <p:cNvPr id="16384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66875" y="6534150"/>
            <a:ext cx="5486400" cy="3238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68400" rIns="91440" bIns="45720" numCol="1" anchor="t" anchorCtr="0" compatLnSpc="1"/>
          <a:lstStyle>
            <a:lvl1pPr eaLnBrk="1" hangingPunct="1">
              <a:buFontTx/>
              <a:buNone/>
              <a:defRPr sz="8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16384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534150"/>
            <a:ext cx="1219200" cy="3238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44000" tIns="68400" rIns="91440" bIns="45720" numCol="1" anchor="t" anchorCtr="0" compatLnSpc="1"/>
          <a:lstStyle>
            <a:lvl1pPr eaLnBrk="1" hangingPunct="1">
              <a:buFontTx/>
              <a:buNone/>
              <a:defRPr sz="800">
                <a:solidFill>
                  <a:schemeClr val="bg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BFC18C-4234-4F50-80BE-E7246DC2886D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1524000" y="60325"/>
            <a:ext cx="1514475" cy="304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Web Technology</a:t>
            </a: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1033" name="Line 9"/>
          <p:cNvSpPr/>
          <p:nvPr/>
        </p:nvSpPr>
        <p:spPr>
          <a:xfrm flipV="1">
            <a:off x="1524000" y="1524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4" name="Line 10"/>
          <p:cNvSpPr/>
          <p:nvPr/>
        </p:nvSpPr>
        <p:spPr>
          <a:xfrm flipV="1">
            <a:off x="1524000" y="64770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5" name="Line 11"/>
          <p:cNvSpPr/>
          <p:nvPr/>
        </p:nvSpPr>
        <p:spPr>
          <a:xfrm>
            <a:off x="0" y="381000"/>
            <a:ext cx="9144000" cy="0"/>
          </a:xfrm>
          <a:prstGeom prst="line">
            <a:avLst/>
          </a:prstGeom>
          <a:ln w="63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036" name="Line 12"/>
          <p:cNvSpPr/>
          <p:nvPr/>
        </p:nvSpPr>
        <p:spPr>
          <a:xfrm>
            <a:off x="0" y="6477000"/>
            <a:ext cx="9144000" cy="0"/>
          </a:xfrm>
          <a:prstGeom prst="line">
            <a:avLst/>
          </a:prstGeom>
          <a:ln w="63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037" name="Line 13"/>
          <p:cNvSpPr/>
          <p:nvPr/>
        </p:nvSpPr>
        <p:spPr>
          <a:xfrm>
            <a:off x="469900" y="1270000"/>
            <a:ext cx="8229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038" name="Line 14"/>
          <p:cNvSpPr/>
          <p:nvPr/>
        </p:nvSpPr>
        <p:spPr>
          <a:xfrm flipV="1">
            <a:off x="1524000" y="1524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39" name="Group 15"/>
          <p:cNvGrpSpPr/>
          <p:nvPr/>
        </p:nvGrpSpPr>
        <p:grpSpPr>
          <a:xfrm>
            <a:off x="0" y="0"/>
            <a:ext cx="1524000" cy="501650"/>
            <a:chOff x="0" y="0"/>
            <a:chExt cx="960" cy="316"/>
          </a:xfrm>
        </p:grpSpPr>
        <p:sp>
          <p:nvSpPr>
            <p:cNvPr id="1041" name="Line 16"/>
            <p:cNvSpPr/>
            <p:nvPr/>
          </p:nvSpPr>
          <p:spPr>
            <a:xfrm flipV="1">
              <a:off x="960" y="0"/>
              <a:ext cx="0" cy="316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42" name="Line 17"/>
            <p:cNvSpPr/>
            <p:nvPr userDrawn="1"/>
          </p:nvSpPr>
          <p:spPr>
            <a:xfrm flipV="1">
              <a:off x="384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43" name="Line 18"/>
            <p:cNvSpPr/>
            <p:nvPr userDrawn="1"/>
          </p:nvSpPr>
          <p:spPr>
            <a:xfrm flipV="1">
              <a:off x="192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44" name="Line 19"/>
            <p:cNvSpPr/>
            <p:nvPr userDrawn="1"/>
          </p:nvSpPr>
          <p:spPr>
            <a:xfrm flipH="1">
              <a:off x="0" y="124"/>
              <a:ext cx="960" cy="0"/>
            </a:xfrm>
            <a:prstGeom prst="line">
              <a:avLst/>
            </a:prstGeom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045" name="Line 20"/>
            <p:cNvSpPr/>
            <p:nvPr userDrawn="1"/>
          </p:nvSpPr>
          <p:spPr>
            <a:xfrm flipV="1">
              <a:off x="768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46" name="Line 21"/>
            <p:cNvSpPr/>
            <p:nvPr userDrawn="1"/>
          </p:nvSpPr>
          <p:spPr>
            <a:xfrm flipV="1">
              <a:off x="576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025" name="任意多边形 1024"/>
          <p:cNvSpPr/>
          <p:nvPr/>
        </p:nvSpPr>
        <p:spPr/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92405" indent="-19240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200" b="1">
          <a:solidFill>
            <a:srgbClr val="0A1B80"/>
          </a:solidFill>
          <a:latin typeface="+mn-lt"/>
          <a:ea typeface="+mn-ea"/>
          <a:cs typeface="+mn-cs"/>
        </a:defRPr>
      </a:lvl1pPr>
      <a:lvl2pPr marL="463550" indent="-18605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宋体" panose="02010600030101010101" pitchFamily="2" charset="-122"/>
        <a:buChar char="-"/>
        <a:defRPr sz="2000" b="1">
          <a:solidFill>
            <a:srgbClr val="B21033"/>
          </a:solidFill>
          <a:latin typeface="+mn-lt"/>
          <a:ea typeface="+mn-ea"/>
          <a:cs typeface="+mn-cs"/>
        </a:defRPr>
      </a:lvl2pPr>
      <a:lvl3pPr marL="768350" indent="-19367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3pPr>
      <a:lvl4pPr marL="1052830" indent="-18097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宋体" panose="02010600030101010101" pitchFamily="2" charset="-122"/>
        <a:buChar char="-"/>
        <a:defRPr sz="1600" b="1">
          <a:solidFill>
            <a:schemeClr val="tx1"/>
          </a:solidFill>
          <a:latin typeface="+mn-lt"/>
          <a:ea typeface="+mn-ea"/>
          <a:cs typeface="+mn-cs"/>
        </a:defRPr>
      </a:lvl4pPr>
      <a:lvl5pPr marL="1381125" indent="-146050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5pPr>
      <a:lvl6pPr marL="18383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6pPr>
      <a:lvl7pPr marL="22955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7pPr>
      <a:lvl8pPr marL="27527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8pPr>
      <a:lvl9pPr marL="32099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6175"/>
            <a:ext cx="2895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4427357-F0CB-4EB9-97F1-41BE0CD0C7D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1413"/>
            <a:ext cx="2133600" cy="3000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11888"/>
            <a:ext cx="2895600" cy="301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11888"/>
            <a:ext cx="2133600" cy="301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A27A1A-6D8B-4D12-A9D7-4E80A8E5FD9D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4426DA3-5A6B-4678-B1E3-03DCA76D57FF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6175"/>
            <a:ext cx="2895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B957D2-82CF-4170-A7E5-92A5A7823808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8593" y="434159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126" name="Title Placeholder 1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07375" cy="7207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127" name="Text Placeholder 3"/>
          <p:cNvSpPr>
            <a:spLocks noGrp="1"/>
          </p:cNvSpPr>
          <p:nvPr>
            <p:ph type="body"/>
          </p:nvPr>
        </p:nvSpPr>
        <p:spPr>
          <a:xfrm>
            <a:off x="468313" y="1412875"/>
            <a:ext cx="8280400" cy="453707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18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2A1EA7F-1FE8-4284-8B85-8A5DB41129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18593" y="434159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150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6151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53D8149-EAD1-4AEC-B504-C51B4D3F4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8593" y="434159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174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7175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DD9EEB8-72C1-407E-B456-09E363D9FB4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195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8196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8C211D-A52D-406B-8C4A-8B367F045825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220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9221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C348060-8779-4EAD-BE33-2FD703DDD6E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6496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kumimoji="1" sz="1400">
                <a:latin typeface="Times New Roman" panose="02020603050405020304" pitchFamily="18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96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Tx/>
              <a:buNone/>
              <a:defRPr kumimoji="1" sz="1400">
                <a:latin typeface="Times New Roman" panose="02020603050405020304" pitchFamily="18" charset="0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96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kumimoji="1"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4435FC-F9F5-4784-8609-36E73BB6139C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hidden">
          <a:xfrm>
            <a:off x="0" y="647700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hidden">
          <a:xfrm>
            <a:off x="0" y="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268" name="Rectangle 4"/>
          <p:cNvSpPr>
            <a:spLocks noGrp="1"/>
          </p:cNvSpPr>
          <p:nvPr>
            <p:ph type="title"/>
          </p:nvPr>
        </p:nvSpPr>
        <p:spPr>
          <a:xfrm>
            <a:off x="457200" y="581025"/>
            <a:ext cx="8229600" cy="609600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/>
          <a:lstStyle/>
          <a:p>
            <a:pPr lvl="0"/>
            <a:r>
              <a:rPr lang="en-GB" altLang="zh-CN" dirty="0"/>
              <a:t>Header text</a:t>
            </a:r>
          </a:p>
        </p:txBody>
      </p:sp>
      <p:sp>
        <p:nvSpPr>
          <p:cNvPr id="11269" name="Rectangle 5"/>
          <p:cNvSpPr>
            <a:spLocks noGrp="1"/>
          </p:cNvSpPr>
          <p:nvPr>
            <p:ph type="body"/>
          </p:nvPr>
        </p:nvSpPr>
        <p:spPr>
          <a:xfrm>
            <a:off x="395288" y="1484313"/>
            <a:ext cx="8281987" cy="4608512"/>
          </a:xfrm>
          <a:prstGeom prst="rect">
            <a:avLst/>
          </a:prstGeom>
          <a:noFill/>
          <a:ln w="9525">
            <a:noFill/>
          </a:ln>
        </p:spPr>
        <p:txBody>
          <a:bodyPr lIns="45720" rIns="45720"/>
          <a:lstStyle/>
          <a:p>
            <a:pPr lvl="0"/>
            <a:r>
              <a:rPr lang="en-GB" altLang="zh-CN" dirty="0"/>
              <a:t>Level One Text</a:t>
            </a:r>
          </a:p>
          <a:p>
            <a:pPr lvl="1"/>
            <a:r>
              <a:rPr lang="en-GB" altLang="zh-CN" dirty="0"/>
              <a:t>Level Two Text</a:t>
            </a:r>
          </a:p>
          <a:p>
            <a:pPr lvl="2"/>
            <a:r>
              <a:rPr lang="en-GB" altLang="zh-CN" dirty="0"/>
              <a:t>Level Three Text</a:t>
            </a:r>
          </a:p>
          <a:p>
            <a:pPr lvl="3"/>
            <a:r>
              <a:rPr lang="en-GB" altLang="zh-CN" dirty="0"/>
              <a:t>Level Four Text</a:t>
            </a:r>
          </a:p>
          <a:p>
            <a:pPr lvl="4"/>
            <a:r>
              <a:rPr lang="en-GB" altLang="zh-CN" dirty="0"/>
              <a:t>Level Five Text</a:t>
            </a:r>
          </a:p>
        </p:txBody>
      </p:sp>
      <p:sp>
        <p:nvSpPr>
          <p:cNvPr id="16599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66875" y="6534150"/>
            <a:ext cx="5486400" cy="3238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68400" rIns="91440" bIns="45720" numCol="1" anchor="t" anchorCtr="0" compatLnSpc="1"/>
          <a:lstStyle>
            <a:lvl1pPr eaLnBrk="1" hangingPunct="1">
              <a:buFontTx/>
              <a:buNone/>
              <a:defRPr sz="8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16599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534150"/>
            <a:ext cx="1219200" cy="3238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44000" tIns="68400" rIns="91440" bIns="45720" numCol="1" anchor="t" anchorCtr="0" compatLnSpc="1"/>
          <a:lstStyle>
            <a:lvl1pPr eaLnBrk="1" hangingPunct="1">
              <a:buFontTx/>
              <a:buNone/>
              <a:defRPr sz="800">
                <a:solidFill>
                  <a:schemeClr val="bg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C3B97A-C6B0-4793-9CA2-B5C473101C52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524000" y="60325"/>
            <a:ext cx="1514475" cy="304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Web Technology</a:t>
            </a: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11273" name="Line 9"/>
          <p:cNvSpPr/>
          <p:nvPr/>
        </p:nvSpPr>
        <p:spPr>
          <a:xfrm flipV="1">
            <a:off x="1524000" y="1524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274" name="Line 10"/>
          <p:cNvSpPr/>
          <p:nvPr/>
        </p:nvSpPr>
        <p:spPr>
          <a:xfrm flipV="1">
            <a:off x="1524000" y="64770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275" name="Line 11"/>
          <p:cNvSpPr/>
          <p:nvPr/>
        </p:nvSpPr>
        <p:spPr>
          <a:xfrm>
            <a:off x="0" y="381000"/>
            <a:ext cx="9144000" cy="0"/>
          </a:xfrm>
          <a:prstGeom prst="line">
            <a:avLst/>
          </a:prstGeom>
          <a:ln w="63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276" name="Line 12"/>
          <p:cNvSpPr/>
          <p:nvPr/>
        </p:nvSpPr>
        <p:spPr>
          <a:xfrm>
            <a:off x="0" y="6477000"/>
            <a:ext cx="9144000" cy="0"/>
          </a:xfrm>
          <a:prstGeom prst="line">
            <a:avLst/>
          </a:prstGeom>
          <a:ln w="63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277" name="Line 13"/>
          <p:cNvSpPr/>
          <p:nvPr/>
        </p:nvSpPr>
        <p:spPr>
          <a:xfrm>
            <a:off x="469900" y="1270000"/>
            <a:ext cx="8229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278" name="Line 14"/>
          <p:cNvSpPr/>
          <p:nvPr/>
        </p:nvSpPr>
        <p:spPr>
          <a:xfrm flipV="1">
            <a:off x="1524000" y="1524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1279" name="Group 15"/>
          <p:cNvGrpSpPr/>
          <p:nvPr/>
        </p:nvGrpSpPr>
        <p:grpSpPr>
          <a:xfrm>
            <a:off x="0" y="0"/>
            <a:ext cx="1524000" cy="501650"/>
            <a:chOff x="0" y="0"/>
            <a:chExt cx="960" cy="316"/>
          </a:xfrm>
        </p:grpSpPr>
        <p:sp>
          <p:nvSpPr>
            <p:cNvPr id="11281" name="Line 16"/>
            <p:cNvSpPr/>
            <p:nvPr/>
          </p:nvSpPr>
          <p:spPr>
            <a:xfrm flipV="1">
              <a:off x="960" y="0"/>
              <a:ext cx="0" cy="316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2" name="Line 17"/>
            <p:cNvSpPr/>
            <p:nvPr userDrawn="1"/>
          </p:nvSpPr>
          <p:spPr>
            <a:xfrm flipV="1">
              <a:off x="384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3" name="Line 18"/>
            <p:cNvSpPr/>
            <p:nvPr userDrawn="1"/>
          </p:nvSpPr>
          <p:spPr>
            <a:xfrm flipV="1">
              <a:off x="192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4" name="Line 19"/>
            <p:cNvSpPr/>
            <p:nvPr userDrawn="1"/>
          </p:nvSpPr>
          <p:spPr>
            <a:xfrm flipH="1">
              <a:off x="0" y="124"/>
              <a:ext cx="960" cy="0"/>
            </a:xfrm>
            <a:prstGeom prst="line">
              <a:avLst/>
            </a:prstGeom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1285" name="Line 20"/>
            <p:cNvSpPr/>
            <p:nvPr userDrawn="1"/>
          </p:nvSpPr>
          <p:spPr>
            <a:xfrm flipV="1">
              <a:off x="768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6" name="Line 21"/>
            <p:cNvSpPr/>
            <p:nvPr userDrawn="1"/>
          </p:nvSpPr>
          <p:spPr>
            <a:xfrm flipV="1">
              <a:off x="576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049" name="任意多边形 2048"/>
          <p:cNvSpPr/>
          <p:nvPr/>
        </p:nvSpPr>
        <p:spPr/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92405" indent="-19240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200" b="1">
          <a:solidFill>
            <a:srgbClr val="0A1B80"/>
          </a:solidFill>
          <a:latin typeface="+mn-lt"/>
          <a:ea typeface="+mn-ea"/>
          <a:cs typeface="+mn-cs"/>
        </a:defRPr>
      </a:lvl1pPr>
      <a:lvl2pPr marL="463550" indent="-18605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宋体" panose="02010600030101010101" pitchFamily="2" charset="-122"/>
        <a:buChar char="-"/>
        <a:defRPr sz="2000" b="1">
          <a:solidFill>
            <a:srgbClr val="B21033"/>
          </a:solidFill>
          <a:latin typeface="+mn-lt"/>
          <a:ea typeface="+mn-ea"/>
          <a:cs typeface="+mn-cs"/>
        </a:defRPr>
      </a:lvl2pPr>
      <a:lvl3pPr marL="768350" indent="-19367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3pPr>
      <a:lvl4pPr marL="1052830" indent="-18097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宋体" panose="02010600030101010101" pitchFamily="2" charset="-122"/>
        <a:buChar char="-"/>
        <a:defRPr sz="1600" b="1">
          <a:solidFill>
            <a:schemeClr val="tx1"/>
          </a:solidFill>
          <a:latin typeface="+mn-lt"/>
          <a:ea typeface="+mn-ea"/>
          <a:cs typeface="+mn-cs"/>
        </a:defRPr>
      </a:lvl4pPr>
      <a:lvl5pPr marL="1381125" indent="-146050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5pPr>
      <a:lvl6pPr marL="18383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6pPr>
      <a:lvl7pPr marL="22955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7pPr>
      <a:lvl8pPr marL="27527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8pPr>
      <a:lvl9pPr marL="32099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2291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6175"/>
            <a:ext cx="2895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843C629-BCD5-4670-BDEF-DC422C675EE9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hf sldNum="0" hdr="0" ftr="0" dt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1413"/>
            <a:ext cx="2133600" cy="3000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11888"/>
            <a:ext cx="2895600" cy="301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11888"/>
            <a:ext cx="2133600" cy="301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F52262-FA44-45EA-AB92-81E0ED16046B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sldNum="0" hdr="0" ftr="0" dt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C59E70E-3FE7-498C-B413-CEC806BE7530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6175"/>
            <a:ext cx="2895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C6CFD5-AE11-4C4A-9084-B15386D6829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hf sldNum="0" hdr="0" ftr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8593" y="434159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366" name="Title Placeholder 1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07375" cy="7207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5367" name="Text Placeholder 3"/>
          <p:cNvSpPr>
            <a:spLocks noGrp="1"/>
          </p:cNvSpPr>
          <p:nvPr>
            <p:ph type="body"/>
          </p:nvPr>
        </p:nvSpPr>
        <p:spPr>
          <a:xfrm>
            <a:off x="468313" y="1412875"/>
            <a:ext cx="8280400" cy="453707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18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F4DFE18-23B3-478B-A157-437B8DC20D6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18593" y="434159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390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6391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9BC53D-978F-4876-9AD9-06794CCAECA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8593" y="434159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7414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7415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0DD3A0E-9605-4EB3-B488-2BB47151ECF9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8435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8436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E7129FD-1AFD-443C-ADA7-AA18FBDE41C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9460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9461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D15B07-8ECB-4F26-8B69-60C1353D61C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671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kumimoji="1" sz="1400">
                <a:latin typeface="Times New Roman" panose="02020603050405020304" pitchFamily="18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71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Tx/>
              <a:buNone/>
              <a:defRPr kumimoji="1" sz="1400">
                <a:latin typeface="Times New Roman" panose="02020603050405020304" pitchFamily="18" charset="0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71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kumimoji="1"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AC3A33-4145-4B9C-A5E9-934B7D923A53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hidden">
          <a:xfrm>
            <a:off x="0" y="647700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hidden">
          <a:xfrm>
            <a:off x="0" y="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1508" name="Rectangle 4"/>
          <p:cNvSpPr>
            <a:spLocks noGrp="1"/>
          </p:cNvSpPr>
          <p:nvPr>
            <p:ph type="title"/>
          </p:nvPr>
        </p:nvSpPr>
        <p:spPr>
          <a:xfrm>
            <a:off x="457200" y="581025"/>
            <a:ext cx="8229600" cy="609600"/>
          </a:xfrm>
          <a:prstGeom prst="rect">
            <a:avLst/>
          </a:prstGeom>
          <a:noFill/>
          <a:ln w="9525">
            <a:noFill/>
          </a:ln>
        </p:spPr>
        <p:txBody>
          <a:bodyPr lIns="0" rIns="0" anchor="b"/>
          <a:lstStyle/>
          <a:p>
            <a:pPr lvl="0"/>
            <a:r>
              <a:rPr lang="en-GB" altLang="zh-CN" dirty="0"/>
              <a:t>Header text</a:t>
            </a:r>
          </a:p>
        </p:txBody>
      </p:sp>
      <p:sp>
        <p:nvSpPr>
          <p:cNvPr id="21509" name="Rectangle 5"/>
          <p:cNvSpPr>
            <a:spLocks noGrp="1"/>
          </p:cNvSpPr>
          <p:nvPr>
            <p:ph type="body"/>
          </p:nvPr>
        </p:nvSpPr>
        <p:spPr>
          <a:xfrm>
            <a:off x="395288" y="1484313"/>
            <a:ext cx="8281987" cy="4608512"/>
          </a:xfrm>
          <a:prstGeom prst="rect">
            <a:avLst/>
          </a:prstGeom>
          <a:noFill/>
          <a:ln w="9525">
            <a:noFill/>
          </a:ln>
        </p:spPr>
        <p:txBody>
          <a:bodyPr lIns="45720" rIns="45720"/>
          <a:lstStyle/>
          <a:p>
            <a:pPr lvl="0"/>
            <a:r>
              <a:rPr lang="en-GB" altLang="zh-CN" dirty="0"/>
              <a:t>Level One Text</a:t>
            </a:r>
          </a:p>
          <a:p>
            <a:pPr lvl="1"/>
            <a:r>
              <a:rPr lang="en-GB" altLang="zh-CN" dirty="0"/>
              <a:t>Level Two Text</a:t>
            </a:r>
          </a:p>
          <a:p>
            <a:pPr lvl="2"/>
            <a:r>
              <a:rPr lang="en-GB" altLang="zh-CN" dirty="0"/>
              <a:t>Level Three Text</a:t>
            </a:r>
          </a:p>
          <a:p>
            <a:pPr lvl="3"/>
            <a:r>
              <a:rPr lang="en-GB" altLang="zh-CN" dirty="0"/>
              <a:t>Level Four Text</a:t>
            </a:r>
          </a:p>
          <a:p>
            <a:pPr lvl="4"/>
            <a:r>
              <a:rPr lang="en-GB" altLang="zh-CN" dirty="0"/>
              <a:t>Level Five Text</a:t>
            </a:r>
          </a:p>
        </p:txBody>
      </p:sp>
      <p:sp>
        <p:nvSpPr>
          <p:cNvPr id="168141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66875" y="6534150"/>
            <a:ext cx="5486400" cy="3238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68400" rIns="91440" bIns="45720" numCol="1" anchor="t" anchorCtr="0" compatLnSpc="1"/>
          <a:lstStyle>
            <a:lvl1pPr eaLnBrk="1" hangingPunct="1">
              <a:buFontTx/>
              <a:buNone/>
              <a:defRPr sz="8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zh-CN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</a:p>
        </p:txBody>
      </p:sp>
      <p:sp>
        <p:nvSpPr>
          <p:cNvPr id="16814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534150"/>
            <a:ext cx="1219200" cy="3238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44000" tIns="68400" rIns="91440" bIns="45720" numCol="1" anchor="t" anchorCtr="0" compatLnSpc="1"/>
          <a:lstStyle>
            <a:lvl1pPr eaLnBrk="1" hangingPunct="1">
              <a:buFontTx/>
              <a:buNone/>
              <a:defRPr sz="800">
                <a:solidFill>
                  <a:schemeClr val="bg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3A5C1E-5F15-49AD-9E72-6788BB302316}" type="slidenum">
              <a:rPr kumimoji="0" lang="zh-CN" alt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GB" altLang="zh-CN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1524000" y="60325"/>
            <a:ext cx="1514475" cy="304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Web Technology</a:t>
            </a:r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21513" name="Line 9"/>
          <p:cNvSpPr/>
          <p:nvPr/>
        </p:nvSpPr>
        <p:spPr>
          <a:xfrm flipV="1">
            <a:off x="1524000" y="1524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14" name="Line 10"/>
          <p:cNvSpPr/>
          <p:nvPr/>
        </p:nvSpPr>
        <p:spPr>
          <a:xfrm flipV="1">
            <a:off x="1524000" y="64770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15" name="Line 11"/>
          <p:cNvSpPr/>
          <p:nvPr/>
        </p:nvSpPr>
        <p:spPr>
          <a:xfrm>
            <a:off x="0" y="381000"/>
            <a:ext cx="9144000" cy="0"/>
          </a:xfrm>
          <a:prstGeom prst="line">
            <a:avLst/>
          </a:prstGeom>
          <a:ln w="63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1516" name="Line 12"/>
          <p:cNvSpPr/>
          <p:nvPr/>
        </p:nvSpPr>
        <p:spPr>
          <a:xfrm>
            <a:off x="0" y="6477000"/>
            <a:ext cx="9144000" cy="0"/>
          </a:xfrm>
          <a:prstGeom prst="line">
            <a:avLst/>
          </a:prstGeom>
          <a:ln w="63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1517" name="Line 13"/>
          <p:cNvSpPr/>
          <p:nvPr/>
        </p:nvSpPr>
        <p:spPr>
          <a:xfrm>
            <a:off x="469900" y="1270000"/>
            <a:ext cx="8229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1518" name="Line 14"/>
          <p:cNvSpPr/>
          <p:nvPr/>
        </p:nvSpPr>
        <p:spPr>
          <a:xfrm flipV="1">
            <a:off x="1524000" y="152400"/>
            <a:ext cx="0" cy="2286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1519" name="Group 15"/>
          <p:cNvGrpSpPr/>
          <p:nvPr/>
        </p:nvGrpSpPr>
        <p:grpSpPr>
          <a:xfrm>
            <a:off x="0" y="0"/>
            <a:ext cx="1524000" cy="501650"/>
            <a:chOff x="0" y="0"/>
            <a:chExt cx="960" cy="316"/>
          </a:xfrm>
        </p:grpSpPr>
        <p:sp>
          <p:nvSpPr>
            <p:cNvPr id="21521" name="Line 16"/>
            <p:cNvSpPr/>
            <p:nvPr/>
          </p:nvSpPr>
          <p:spPr>
            <a:xfrm flipV="1">
              <a:off x="960" y="0"/>
              <a:ext cx="0" cy="316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22" name="Line 17"/>
            <p:cNvSpPr/>
            <p:nvPr userDrawn="1"/>
          </p:nvSpPr>
          <p:spPr>
            <a:xfrm flipV="1">
              <a:off x="384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23" name="Line 18"/>
            <p:cNvSpPr/>
            <p:nvPr userDrawn="1"/>
          </p:nvSpPr>
          <p:spPr>
            <a:xfrm flipV="1">
              <a:off x="192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24" name="Line 19"/>
            <p:cNvSpPr/>
            <p:nvPr userDrawn="1"/>
          </p:nvSpPr>
          <p:spPr>
            <a:xfrm flipH="1">
              <a:off x="0" y="124"/>
              <a:ext cx="960" cy="0"/>
            </a:xfrm>
            <a:prstGeom prst="line">
              <a:avLst/>
            </a:prstGeom>
            <a:ln w="635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21525" name="Line 20"/>
            <p:cNvSpPr/>
            <p:nvPr userDrawn="1"/>
          </p:nvSpPr>
          <p:spPr>
            <a:xfrm flipV="1">
              <a:off x="768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26" name="Line 21"/>
            <p:cNvSpPr/>
            <p:nvPr userDrawn="1"/>
          </p:nvSpPr>
          <p:spPr>
            <a:xfrm flipV="1">
              <a:off x="576" y="0"/>
              <a:ext cx="0" cy="240"/>
            </a:xfrm>
            <a:prstGeom prst="line">
              <a:avLst/>
            </a:prstGeom>
            <a:ln w="9525" cap="flat" cmpd="sng">
              <a:solidFill>
                <a:srgbClr val="DDDDDD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073" name="任意多边形 3072"/>
          <p:cNvSpPr/>
          <p:nvPr/>
        </p:nvSpPr>
        <p:spPr/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92405" indent="-19240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200" b="1">
          <a:solidFill>
            <a:srgbClr val="0A1B80"/>
          </a:solidFill>
          <a:latin typeface="+mn-lt"/>
          <a:ea typeface="+mn-ea"/>
          <a:cs typeface="+mn-cs"/>
        </a:defRPr>
      </a:lvl1pPr>
      <a:lvl2pPr marL="463550" indent="-18605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宋体" panose="02010600030101010101" pitchFamily="2" charset="-122"/>
        <a:buChar char="-"/>
        <a:defRPr sz="2000" b="1">
          <a:solidFill>
            <a:srgbClr val="B21033"/>
          </a:solidFill>
          <a:latin typeface="+mn-lt"/>
          <a:ea typeface="+mn-ea"/>
          <a:cs typeface="+mn-cs"/>
        </a:defRPr>
      </a:lvl2pPr>
      <a:lvl3pPr marL="768350" indent="-19367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3pPr>
      <a:lvl4pPr marL="1052830" indent="-180975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宋体" panose="02010600030101010101" pitchFamily="2" charset="-122"/>
        <a:buChar char="-"/>
        <a:defRPr sz="1600" b="1">
          <a:solidFill>
            <a:schemeClr val="tx1"/>
          </a:solidFill>
          <a:latin typeface="+mn-lt"/>
          <a:ea typeface="+mn-ea"/>
          <a:cs typeface="+mn-cs"/>
        </a:defRPr>
      </a:lvl4pPr>
      <a:lvl5pPr marL="1381125" indent="-146050" algn="l" rtl="0" eaLnBrk="0" fontAlgn="base" hangingPunct="0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5pPr>
      <a:lvl6pPr marL="18383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6pPr>
      <a:lvl7pPr marL="22955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7pPr>
      <a:lvl8pPr marL="27527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8pPr>
      <a:lvl9pPr marL="3209925" indent="-146050" algn="l" rtl="0" fontAlgn="base">
        <a:lnSpc>
          <a:spcPct val="104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2531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6175"/>
            <a:ext cx="2895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6E95578-CF3E-4F8D-9F7A-0EAC80F20FDF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hf sldNum="0" hdr="0" ftr="0" dt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3555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1413"/>
            <a:ext cx="2133600" cy="3000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11888"/>
            <a:ext cx="2895600" cy="301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11888"/>
            <a:ext cx="2133600" cy="301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3F311D6-AFC0-4F9D-919B-6D311F59D2D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hf sldNum="0" hdr="0" ftr="0" dt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4579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865688B-A3EC-43F8-88AE-56588BDCCDBC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6175"/>
            <a:ext cx="2895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073FAEE-0BFF-4EB4-9F8F-765B3614EAE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hf sldNum="0" hdr="0" ftr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8593" y="434159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5606" name="Title Placeholder 1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07375" cy="7207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5607" name="Text Placeholder 3"/>
          <p:cNvSpPr>
            <a:spLocks noGrp="1"/>
          </p:cNvSpPr>
          <p:nvPr>
            <p:ph type="body"/>
          </p:nvPr>
        </p:nvSpPr>
        <p:spPr>
          <a:xfrm>
            <a:off x="468313" y="1412875"/>
            <a:ext cx="8280400" cy="453707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18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D561F4-FF2F-4BC7-BA34-09B3DB0623A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18593" y="434159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6630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6631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30FDF2D-FA74-4AD7-8F3D-F5BB833BDA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8593" y="434159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7654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7655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2C7E34B-A2F1-416E-BC74-449DFB8F80E7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8675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8676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114BE3F-250F-418F-B227-DDADF12D4F04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9700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9701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582515-3A02-4474-B95D-8A1954C2D80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692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kumimoji="1" sz="1400">
                <a:latin typeface="Times New Roman" panose="02020603050405020304" pitchFamily="18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92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Tx/>
              <a:buNone/>
              <a:defRPr kumimoji="1" sz="1400">
                <a:latin typeface="Times New Roman" panose="02020603050405020304" pitchFamily="18" charset="0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92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kumimoji="1"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2EF3D1-0275-4122-ACC2-B60F3AA14599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2771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6175"/>
            <a:ext cx="2895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63AEAF3-A913-40D4-881A-5782801DA08C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0" r:id="rId9"/>
    <p:sldLayoutId id="2147484031" r:id="rId10"/>
    <p:sldLayoutId id="2147484032" r:id="rId11"/>
  </p:sldLayoutIdLst>
  <p:hf sldNum="0" hdr="0" ftr="0" dt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3795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1413"/>
            <a:ext cx="2133600" cy="3000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11888"/>
            <a:ext cx="2895600" cy="301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11888"/>
            <a:ext cx="2133600" cy="301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F41E817-C51E-432F-BDC4-850CE96D37C2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</p:sldLayoutIdLst>
  <p:hf sldNum="0" hdr="0" ftr="0" dt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4819" name="Text Placeholder 2"/>
          <p:cNvSpPr>
            <a:spLocks noGrp="1"/>
          </p:cNvSpPr>
          <p:nvPr>
            <p:ph type="body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0E74597-B71A-4FEF-947C-16E5734A0A4D}" type="datetime1">
              <a:rPr kumimoji="0" lang="zh-CN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2019/4/21</a:t>
            </a:fld>
            <a:endParaRPr kumimoji="0" lang="en-US" altLang="zh-CN" sz="11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6175"/>
            <a:ext cx="2895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1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lvl="0" eaLnBrk="1" hangingPunct="1"/>
            <a:r>
              <a:rPr lang="en-US" altLang="zh-CN" dirty="0"/>
              <a:t>
             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400" b="1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245D30D-1C2C-4AAB-8C83-0DF8F41AEB66}" type="slidenum"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rbel" panose="020B050302020402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orbel" panose="020B0503020204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</p:sldLayoutIdLst>
  <p:hf sldNum="0" hdr="0" ftr="0"/>
  <p:txStyles>
    <p:titleStyle>
      <a:lvl1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2pPr>
      <a:lvl3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3pPr>
      <a:lvl4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4pPr>
      <a:lvl5pPr algn="ctr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anose="020B0503020204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350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371600" indent="-3365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20850" indent="-3492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1780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6352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0924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549650" indent="-349250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8593" y="434159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5846" name="Title Placeholder 1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07375" cy="7207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5847" name="Text Placeholder 3"/>
          <p:cNvSpPr>
            <a:spLocks noGrp="1"/>
          </p:cNvSpPr>
          <p:nvPr>
            <p:ph type="body"/>
          </p:nvPr>
        </p:nvSpPr>
        <p:spPr>
          <a:xfrm>
            <a:off x="468313" y="1412875"/>
            <a:ext cx="8280400" cy="453707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18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F51649C-80B0-4CB2-B5CD-CB7B7CEDB79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18593" y="434159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6870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6871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9A7F62-8608-4848-A5F3-182102BAB6BC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8593" y="434159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7894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7895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825AAD-3C4B-494E-B79E-F6C9C2930BF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8915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8916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096846-847F-4D1E-9AAB-8DFD0803C0F0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ounded Rectangle 9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</a:ln>
          <a:effectLst>
            <a:outerShdw dist="50800" dir="5400000" algn="tl" rotWithShape="0">
              <a:srgbClr val="808080">
                <a:alpha val="25000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9940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9941" name="Text Placeholder 3"/>
          <p:cNvSpPr>
            <a:spLocks noGrp="1"/>
          </p:cNvSpPr>
          <p:nvPr>
            <p:ph type="body"/>
          </p:nvPr>
        </p:nvSpPr>
        <p:spPr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</a:ln>
        </p:spPr>
        <p:txBody>
          <a:bodyPr lIns="182880" tIns="9144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0"/>
            <a:r>
              <a:rPr lang="zh-CN" altLang="en-US" dirty="0"/>
              <a:t>第二级</a:t>
            </a:r>
          </a:p>
          <a:p>
            <a:pPr lvl="0"/>
            <a:r>
              <a:rPr lang="zh-CN" altLang="en-US" dirty="0"/>
              <a:t>第三级</a:t>
            </a:r>
          </a:p>
          <a:p>
            <a:pPr lvl="0"/>
            <a:r>
              <a:rPr lang="zh-CN" altLang="en-US" dirty="0"/>
              <a:t>第四级</a:t>
            </a:r>
          </a:p>
          <a:p>
            <a:pPr lvl="0"/>
            <a:r>
              <a:rPr lang="zh-CN" altLang="en-US" dirty="0"/>
              <a:t>第五级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C0958A8-7FB8-42C7-BA9C-9391BB723D8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A7A39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‹#›</a:t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rgbClr val="A7A39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anose="020B0604030504040204" pitchFamily="34" charset="0"/>
          <a:ea typeface="MS PGothic" panose="020B0600070205080204" pitchFamily="34" charset="-128"/>
        </a:defRPr>
      </a:lvl9pPr>
    </p:titleStyle>
    <p:bodyStyle>
      <a:lvl1pPr marL="265430" indent="-265430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48005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786130" indent="-182880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24255" indent="-182880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79525" indent="-182880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sz="19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7367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6pPr>
      <a:lvl7pPr marL="21939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7pPr>
      <a:lvl8pPr marL="26511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8pPr>
      <a:lvl9pPr marL="3108325" indent="-182880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0963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716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kumimoji="1" sz="1400">
                <a:latin typeface="Times New Roman" panose="02020603050405020304" pitchFamily="18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16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Tx/>
              <a:buNone/>
              <a:defRPr kumimoji="1" sz="1400">
                <a:latin typeface="Times New Roman" panose="02020603050405020304" pitchFamily="18" charset="0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16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kumimoji="1"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8DF0FD-9086-4A46-ACA1-9BD5E2BEC3A7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/&#24037;&#31243;&#30805;&#22763;&#24212;&#29992;&#30740;&#31350;&#31867;&#35780;&#20215;&#34920;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sz="quarter"/>
          </p:nvPr>
        </p:nvSpPr>
        <p:spPr>
          <a:xfrm>
            <a:off x="2070410" y="2984810"/>
            <a:ext cx="5334000" cy="914400"/>
          </a:xfrm>
        </p:spPr>
        <p:txBody>
          <a:bodyPr/>
          <a:lstStyle/>
          <a:p>
            <a:r>
              <a:rPr lang="en-US" altLang="zh-CN" i="1" dirty="0" smtClean="0">
                <a:solidFill>
                  <a:srgbClr val="3E4FF4"/>
                </a:solidFill>
                <a:ea typeface="宋体" panose="02010600030101010101" pitchFamily="2" charset="-122"/>
                <a:sym typeface="+mn-ea"/>
              </a:rPr>
              <a:t>MSE</a:t>
            </a:r>
            <a:r>
              <a:rPr lang="zh-CN" altLang="en-US" i="1" dirty="0" smtClean="0">
                <a:solidFill>
                  <a:srgbClr val="3E4FF4"/>
                </a:solidFill>
                <a:ea typeface="宋体" panose="02010600030101010101" pitchFamily="2" charset="-122"/>
                <a:sym typeface="+mn-ea"/>
              </a:rPr>
              <a:t>毕业论文指导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4267200"/>
            <a:ext cx="7081024" cy="914400"/>
          </a:xfrm>
        </p:spPr>
        <p:txBody>
          <a:bodyPr/>
          <a:lstStyle/>
          <a:p>
            <a:r>
              <a:rPr lang="zh-CN" altLang="en-US" sz="1800" dirty="0" smtClean="0"/>
              <a:t>                                     软件学院            戴开宇 老师</a:t>
            </a:r>
            <a:endParaRPr lang="en-US" altLang="zh-CN" sz="1800" dirty="0" smtClean="0"/>
          </a:p>
          <a:p>
            <a:r>
              <a:rPr lang="en-US" altLang="zh-CN" sz="1800" dirty="0"/>
              <a:t> </a:t>
            </a:r>
            <a:r>
              <a:rPr lang="en-US" altLang="zh-CN" sz="1800" dirty="0" smtClean="0"/>
              <a:t>                                    </a:t>
            </a:r>
            <a:r>
              <a:rPr lang="zh-CN" altLang="en-US" sz="1800" dirty="0" smtClean="0"/>
              <a:t>联系方式            </a:t>
            </a:r>
            <a:r>
              <a:rPr lang="en-US" altLang="zh-CN" sz="1800" dirty="0" smtClean="0"/>
              <a:t>kydai@fudan.edu.cn</a:t>
            </a:r>
          </a:p>
          <a:p>
            <a:r>
              <a:rPr lang="en-US" altLang="zh-CN" sz="1800" dirty="0"/>
              <a:t> </a:t>
            </a:r>
            <a:r>
              <a:rPr lang="en-US" altLang="zh-CN" sz="1800" dirty="0" smtClean="0"/>
              <a:t>                                                               </a:t>
            </a:r>
            <a:r>
              <a:rPr lang="en-US" altLang="zh-CN" sz="1800" dirty="0" err="1" smtClean="0"/>
              <a:t>wenuandai</a:t>
            </a:r>
            <a:endParaRPr lang="zh-CN" altLang="en-US" sz="18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讲座大纲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4813" y="1839978"/>
            <a:ext cx="8281987" cy="4608512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1. </a:t>
            </a:r>
            <a:r>
              <a:rPr lang="zh-CN" altLang="en-US" dirty="0" smtClean="0"/>
              <a:t>流程与总体要求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en-US" altLang="zh-CN" dirty="0" smtClean="0"/>
              <a:t>2.</a:t>
            </a:r>
            <a:r>
              <a:rPr lang="zh-CN" altLang="en-US" dirty="0" smtClean="0"/>
              <a:t>开题报告与论文写作关键问题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3. </a:t>
            </a:r>
            <a:r>
              <a:rPr lang="zh-CN" altLang="en-US" dirty="0" smtClean="0"/>
              <a:t>其他注意事项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学位论文涉及阶段和流程</a:t>
            </a:r>
            <a:endParaRPr lang="en-US" altLang="zh-CN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307" y="1566746"/>
            <a:ext cx="2718168" cy="474427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831" y="1792951"/>
            <a:ext cx="5021289" cy="2769637"/>
          </a:xfrm>
          <a:prstGeom prst="rect">
            <a:avLst/>
          </a:prstGeom>
        </p:spPr>
      </p:pic>
      <p:cxnSp>
        <p:nvCxnSpPr>
          <p:cNvPr id="17" name="直接箭头连接符 16"/>
          <p:cNvCxnSpPr>
            <a:endCxn id="15" idx="1"/>
          </p:cNvCxnSpPr>
          <p:nvPr/>
        </p:nvCxnSpPr>
        <p:spPr bwMode="auto">
          <a:xfrm flipV="1">
            <a:off x="2157761" y="3177770"/>
            <a:ext cx="1889070" cy="124411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</p:spPr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831" y="4714988"/>
            <a:ext cx="3569043" cy="555802"/>
          </a:xfrm>
          <a:prstGeom prst="rect">
            <a:avLst/>
          </a:prstGeom>
        </p:spPr>
      </p:pic>
      <p:cxnSp>
        <p:nvCxnSpPr>
          <p:cNvPr id="21" name="直接箭头连接符 20"/>
          <p:cNvCxnSpPr/>
          <p:nvPr/>
        </p:nvCxnSpPr>
        <p:spPr bwMode="auto">
          <a:xfrm>
            <a:off x="2616820" y="4714988"/>
            <a:ext cx="1553736" cy="2857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</p:spPr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6831" y="5465260"/>
            <a:ext cx="3812532" cy="964294"/>
          </a:xfrm>
          <a:prstGeom prst="rect">
            <a:avLst/>
          </a:prstGeom>
        </p:spPr>
      </p:pic>
      <p:cxnSp>
        <p:nvCxnSpPr>
          <p:cNvPr id="28" name="直接箭头连接符 27"/>
          <p:cNvCxnSpPr/>
          <p:nvPr/>
        </p:nvCxnSpPr>
        <p:spPr bwMode="auto">
          <a:xfrm>
            <a:off x="2325428" y="5270790"/>
            <a:ext cx="1721403" cy="37172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论文</a:t>
            </a:r>
            <a:r>
              <a:rPr lang="zh-CN" altLang="en-US" dirty="0" smtClean="0"/>
              <a:t>选题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287" y="1484313"/>
            <a:ext cx="8549659" cy="4608512"/>
          </a:xfrm>
        </p:spPr>
        <p:txBody>
          <a:bodyPr/>
          <a:lstStyle/>
          <a:p>
            <a:pPr marL="192405" lvl="1" indent="-192405">
              <a:buFont typeface="Wingdings" panose="05000000000000000000" pitchFamily="2" charset="2"/>
              <a:buChar char="§"/>
            </a:pPr>
            <a:r>
              <a:rPr lang="zh-CN" altLang="en-US" sz="2200" dirty="0">
                <a:solidFill>
                  <a:srgbClr val="990000"/>
                </a:solidFill>
              </a:rPr>
              <a:t>论文选题要求</a:t>
            </a:r>
            <a:endParaRPr lang="en-US" altLang="zh-CN" sz="2200" dirty="0">
              <a:solidFill>
                <a:srgbClr val="990000"/>
              </a:solidFill>
            </a:endParaRPr>
          </a:p>
          <a:p>
            <a:pPr lvl="1">
              <a:lnSpc>
                <a:spcPct val="110000"/>
              </a:lnSpc>
              <a:defRPr/>
            </a:pPr>
            <a:r>
              <a:rPr lang="zh-CN" altLang="en-US" dirty="0">
                <a:solidFill>
                  <a:schemeClr val="tx1"/>
                </a:solidFill>
              </a:rPr>
              <a:t>来源于企事业单位的</a:t>
            </a:r>
            <a:r>
              <a:rPr lang="zh-CN" altLang="en-US" dirty="0">
                <a:solidFill>
                  <a:srgbClr val="C00000"/>
                </a:solidFill>
              </a:rPr>
              <a:t>实际需求</a:t>
            </a:r>
            <a:r>
              <a:rPr lang="zh-CN" altLang="en-US" dirty="0">
                <a:solidFill>
                  <a:schemeClr val="tx1"/>
                </a:solidFill>
              </a:rPr>
              <a:t>，具有明确的</a:t>
            </a:r>
            <a:r>
              <a:rPr lang="zh-CN" altLang="en-US" dirty="0">
                <a:solidFill>
                  <a:srgbClr val="C00000"/>
                </a:solidFill>
              </a:rPr>
              <a:t>软件工程背景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zh-CN" altLang="en-US" dirty="0">
                <a:solidFill>
                  <a:srgbClr val="C00000"/>
                </a:solidFill>
              </a:rPr>
              <a:t>主题要鲜明具体</a:t>
            </a:r>
            <a:r>
              <a:rPr lang="zh-CN" altLang="en-US" dirty="0">
                <a:solidFill>
                  <a:schemeClr val="tx1"/>
                </a:solidFill>
              </a:rPr>
              <a:t>，避免大而泛，具有一定的社会价值或</a:t>
            </a:r>
            <a:r>
              <a:rPr lang="zh-CN" altLang="en-US" dirty="0">
                <a:solidFill>
                  <a:srgbClr val="C00000"/>
                </a:solidFill>
              </a:rPr>
              <a:t>工程应用前景</a:t>
            </a:r>
            <a:r>
              <a:rPr lang="zh-CN" altLang="en-US" dirty="0">
                <a:solidFill>
                  <a:schemeClr val="tx1"/>
                </a:solidFill>
              </a:rPr>
              <a:t>，并符合下列要求</a:t>
            </a:r>
            <a:r>
              <a:rPr lang="zh-CN" altLang="en-US" dirty="0" smtClean="0">
                <a:solidFill>
                  <a:schemeClr val="tx1"/>
                </a:solidFill>
              </a:rPr>
              <a:t>之一</a:t>
            </a:r>
            <a:r>
              <a:rPr lang="en-US" altLang="zh-CN" dirty="0" smtClean="0">
                <a:solidFill>
                  <a:schemeClr val="tx1"/>
                </a:solidFill>
              </a:rPr>
              <a:t>:</a:t>
            </a:r>
            <a:endParaRPr lang="en-US" altLang="zh-CN" dirty="0">
              <a:solidFill>
                <a:schemeClr val="tx1"/>
              </a:solidFill>
            </a:endParaRPr>
          </a:p>
          <a:p>
            <a:pPr lvl="2">
              <a:lnSpc>
                <a:spcPct val="110000"/>
              </a:lnSpc>
              <a:defRPr/>
            </a:pPr>
            <a:r>
              <a:rPr lang="zh-CN" altLang="en-US" dirty="0"/>
              <a:t>来源于实际需求，是软件行业或软件企业中急需调研的本领域</a:t>
            </a:r>
            <a:r>
              <a:rPr lang="zh-CN" altLang="en-US" dirty="0">
                <a:solidFill>
                  <a:srgbClr val="0000FF"/>
                </a:solidFill>
              </a:rPr>
              <a:t>工程技术</a:t>
            </a:r>
            <a:r>
              <a:rPr lang="zh-CN" altLang="en-US" dirty="0"/>
              <a:t>课题</a:t>
            </a:r>
          </a:p>
          <a:p>
            <a:pPr lvl="2">
              <a:lnSpc>
                <a:spcPct val="110000"/>
              </a:lnSpc>
              <a:defRPr/>
            </a:pPr>
            <a:r>
              <a:rPr lang="zh-CN" altLang="en-US" dirty="0"/>
              <a:t>来源于本工程领域的</a:t>
            </a:r>
            <a:r>
              <a:rPr lang="zh-CN" altLang="en-US" dirty="0">
                <a:solidFill>
                  <a:srgbClr val="0000FF"/>
                </a:solidFill>
              </a:rPr>
              <a:t>新产品研发</a:t>
            </a:r>
            <a:r>
              <a:rPr lang="zh-CN" altLang="en-US" dirty="0"/>
              <a:t>、</a:t>
            </a:r>
            <a:r>
              <a:rPr lang="zh-CN" altLang="en-US" dirty="0">
                <a:solidFill>
                  <a:srgbClr val="0000FF"/>
                </a:solidFill>
              </a:rPr>
              <a:t>关键技术研发</a:t>
            </a:r>
            <a:r>
              <a:rPr lang="zh-CN" altLang="en-US" dirty="0"/>
              <a:t>、以及对国外先进软件的</a:t>
            </a:r>
            <a:r>
              <a:rPr lang="zh-CN" altLang="en-US" dirty="0">
                <a:solidFill>
                  <a:srgbClr val="0000FF"/>
                </a:solidFill>
              </a:rPr>
              <a:t>分析和再研发</a:t>
            </a:r>
          </a:p>
          <a:p>
            <a:pPr lvl="2">
              <a:lnSpc>
                <a:spcPct val="110000"/>
              </a:lnSpc>
              <a:defRPr/>
            </a:pPr>
            <a:r>
              <a:rPr lang="zh-CN" altLang="en-US" dirty="0"/>
              <a:t>来源于本领域的实际需求，具有</a:t>
            </a:r>
            <a:r>
              <a:rPr lang="zh-CN" altLang="en-US" dirty="0">
                <a:solidFill>
                  <a:srgbClr val="0000FF"/>
                </a:solidFill>
              </a:rPr>
              <a:t>较高技术含量</a:t>
            </a:r>
            <a:r>
              <a:rPr lang="zh-CN" altLang="en-US" dirty="0"/>
              <a:t>。可以是一个完整的工程设计项目</a:t>
            </a:r>
            <a:endParaRPr lang="en-US" altLang="zh-CN" dirty="0"/>
          </a:p>
          <a:p>
            <a:pPr lvl="1">
              <a:lnSpc>
                <a:spcPct val="110000"/>
              </a:lnSpc>
              <a:defRPr/>
            </a:pPr>
            <a:r>
              <a:rPr lang="zh-CN" altLang="en-US" dirty="0" smtClean="0">
                <a:solidFill>
                  <a:schemeClr val="tx1"/>
                </a:solidFill>
              </a:rPr>
              <a:t>要</a:t>
            </a:r>
            <a:r>
              <a:rPr lang="zh-CN" altLang="en-US" dirty="0">
                <a:solidFill>
                  <a:srgbClr val="C00000"/>
                </a:solidFill>
              </a:rPr>
              <a:t>与自己所从事工作相关</a:t>
            </a:r>
            <a:r>
              <a:rPr lang="zh-CN" altLang="en-US" dirty="0">
                <a:solidFill>
                  <a:schemeClr val="tx1"/>
                </a:solidFill>
              </a:rPr>
              <a:t>，能结合发挥自己的业务专长，</a:t>
            </a:r>
            <a:r>
              <a:rPr lang="zh-CN" altLang="en-US" dirty="0">
                <a:solidFill>
                  <a:srgbClr val="C00000"/>
                </a:solidFill>
              </a:rPr>
              <a:t>有充足的资料来源</a:t>
            </a:r>
          </a:p>
          <a:p>
            <a:pPr lvl="1">
              <a:lnSpc>
                <a:spcPct val="110000"/>
              </a:lnSpc>
            </a:pP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开题报告撰写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92405" lvl="1" indent="-192405">
              <a:buFont typeface="Wingdings" panose="05000000000000000000" pitchFamily="2" charset="2"/>
              <a:buChar char="§"/>
            </a:pPr>
            <a:r>
              <a:rPr lang="zh-CN" altLang="en-US" sz="2200" dirty="0" smtClean="0">
                <a:solidFill>
                  <a:srgbClr val="990000"/>
                </a:solidFill>
              </a:rPr>
              <a:t>开题报告撰写示例讲解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49" y="1961490"/>
            <a:ext cx="6550090" cy="17151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796" y="3676601"/>
            <a:ext cx="3278265" cy="295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74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论文撰写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92405" lvl="1" indent="-192405">
              <a:buFont typeface="Wingdings" panose="05000000000000000000" pitchFamily="2" charset="2"/>
              <a:buChar char="§"/>
            </a:pPr>
            <a:r>
              <a:rPr lang="en-US" altLang="zh-CN" sz="2200" dirty="0" smtClean="0">
                <a:solidFill>
                  <a:srgbClr val="990000"/>
                </a:solidFill>
              </a:rPr>
              <a:t>MSE</a:t>
            </a:r>
            <a:r>
              <a:rPr lang="zh-CN" altLang="en-US" sz="2200" dirty="0" smtClean="0">
                <a:solidFill>
                  <a:srgbClr val="990000"/>
                </a:solidFill>
              </a:rPr>
              <a:t>论文总体标准</a:t>
            </a:r>
            <a:endParaRPr lang="en-US" altLang="zh-CN" sz="2200" dirty="0">
              <a:solidFill>
                <a:srgbClr val="990000"/>
              </a:solidFill>
            </a:endParaRPr>
          </a:p>
          <a:p>
            <a:pPr marL="497205" lvl="2" indent="-192405"/>
            <a:r>
              <a:rPr lang="zh-CN" altLang="en-US" dirty="0"/>
              <a:t>基于软件工程技术在实际项目的研发，提升写成具有论文风格，</a:t>
            </a:r>
            <a:r>
              <a:rPr lang="zh-CN" altLang="en-US" dirty="0" smtClean="0"/>
              <a:t>具有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一定的理论和方法深度</a:t>
            </a:r>
            <a:r>
              <a:rPr lang="zh-CN" altLang="en-US" dirty="0" smtClean="0"/>
              <a:t>、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技术前沿性</a:t>
            </a:r>
            <a:r>
              <a:rPr lang="zh-CN" altLang="en-US" dirty="0" smtClean="0"/>
              <a:t>和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工程应用价值</a:t>
            </a:r>
            <a:r>
              <a:rPr lang="zh-CN" altLang="en-US" dirty="0" smtClean="0"/>
              <a:t>的毕业论文。</a:t>
            </a:r>
            <a:endParaRPr lang="en-US" altLang="zh-CN" dirty="0"/>
          </a:p>
          <a:p>
            <a:pPr marL="192405" lvl="1" indent="-192405">
              <a:buFont typeface="Wingdings" panose="05000000000000000000" pitchFamily="2" charset="2"/>
              <a:buChar char="§"/>
            </a:pPr>
            <a:endParaRPr lang="en-US" altLang="zh-CN" sz="2200" dirty="0">
              <a:solidFill>
                <a:srgbClr val="990000"/>
              </a:solidFill>
            </a:endParaRPr>
          </a:p>
          <a:p>
            <a:pPr marL="192405" lvl="1" indent="-192405">
              <a:buFont typeface="Wingdings" panose="05000000000000000000" pitchFamily="2" charset="2"/>
              <a:buChar char="§"/>
            </a:pPr>
            <a:r>
              <a:rPr lang="zh-CN" altLang="en-US" sz="2200" dirty="0" smtClean="0">
                <a:solidFill>
                  <a:srgbClr val="990000"/>
                </a:solidFill>
              </a:rPr>
              <a:t>篇幅</a:t>
            </a:r>
            <a:endParaRPr lang="zh-CN" altLang="en-US" sz="2200" dirty="0">
              <a:solidFill>
                <a:srgbClr val="990000"/>
              </a:solidFill>
            </a:endParaRPr>
          </a:p>
          <a:p>
            <a:pPr lvl="1" eaLnBrk="1" hangingPunct="1"/>
            <a:r>
              <a:rPr lang="zh-CN" altLang="en-US" dirty="0">
                <a:solidFill>
                  <a:schemeClr val="tx1"/>
                </a:solidFill>
              </a:rPr>
              <a:t>工程硕士论文大约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万字</a:t>
            </a:r>
            <a:r>
              <a:rPr lang="zh-CN" altLang="en-US" dirty="0" smtClean="0">
                <a:solidFill>
                  <a:schemeClr val="tx1"/>
                </a:solidFill>
              </a:rPr>
              <a:t>。</a:t>
            </a:r>
            <a:endParaRPr lang="zh-CN" altLang="en-US" dirty="0">
              <a:solidFill>
                <a:schemeClr val="tx1"/>
              </a:solidFill>
            </a:endParaRPr>
          </a:p>
          <a:p>
            <a:pPr lvl="1" eaLnBrk="1" hangingPunct="1"/>
            <a:r>
              <a:rPr lang="zh-CN" altLang="en-US" dirty="0">
                <a:solidFill>
                  <a:schemeClr val="tx1"/>
                </a:solidFill>
              </a:rPr>
              <a:t>完成的论文约</a:t>
            </a:r>
            <a:r>
              <a:rPr lang="en-US" altLang="zh-CN" dirty="0">
                <a:solidFill>
                  <a:schemeClr val="tx1"/>
                </a:solidFill>
              </a:rPr>
              <a:t>50</a:t>
            </a:r>
            <a:r>
              <a:rPr lang="zh-CN" altLang="en-US" dirty="0">
                <a:solidFill>
                  <a:schemeClr val="tx1"/>
                </a:solidFill>
              </a:rPr>
              <a:t>页－</a:t>
            </a:r>
            <a:r>
              <a:rPr lang="en-US" altLang="zh-CN" dirty="0">
                <a:solidFill>
                  <a:schemeClr val="tx1"/>
                </a:solidFill>
              </a:rPr>
              <a:t>60</a:t>
            </a:r>
            <a:r>
              <a:rPr lang="zh-CN" altLang="en-US" dirty="0" smtClean="0">
                <a:solidFill>
                  <a:schemeClr val="tx1"/>
                </a:solidFill>
              </a:rPr>
              <a:t>页。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en-US" altLang="zh-CN" dirty="0" smtClean="0"/>
          </a:p>
          <a:p>
            <a:pPr marL="192405" lvl="1" indent="-192405">
              <a:buFont typeface="Wingdings" panose="05000000000000000000" pitchFamily="2" charset="2"/>
              <a:buChar char="§"/>
            </a:pPr>
            <a:r>
              <a:rPr lang="zh-CN" altLang="en-US" sz="2200" dirty="0">
                <a:solidFill>
                  <a:srgbClr val="990000"/>
                </a:solidFill>
              </a:rPr>
              <a:t>行文风格</a:t>
            </a:r>
            <a:endParaRPr lang="en-US" altLang="zh-CN" sz="2200" dirty="0">
              <a:solidFill>
                <a:srgbClr val="990000"/>
              </a:solidFill>
            </a:endParaRPr>
          </a:p>
          <a:p>
            <a:pPr lvl="1" eaLnBrk="1" hangingPunct="1"/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避免项目风格过重</a:t>
            </a:r>
            <a:r>
              <a:rPr lang="zh-CN" altLang="en-US" dirty="0">
                <a:solidFill>
                  <a:schemeClr val="tx1"/>
                </a:solidFill>
              </a:rPr>
              <a:t>，不要简单将工程文档</a:t>
            </a:r>
            <a:r>
              <a:rPr lang="zh-CN" altLang="en-US" dirty="0" smtClean="0">
                <a:solidFill>
                  <a:schemeClr val="tx1"/>
                </a:solidFill>
              </a:rPr>
              <a:t>拼凑。</a:t>
            </a:r>
            <a:endParaRPr lang="en-US" altLang="zh-CN" dirty="0">
              <a:solidFill>
                <a:schemeClr val="tx1"/>
              </a:solidFill>
            </a:endParaRPr>
          </a:p>
          <a:p>
            <a:pPr lvl="1" eaLnBrk="1" hangingPunct="1"/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不是技术文章</a:t>
            </a:r>
            <a:r>
              <a:rPr lang="zh-CN" altLang="en-US" dirty="0">
                <a:solidFill>
                  <a:schemeClr val="tx1"/>
                </a:solidFill>
              </a:rPr>
              <a:t>，不要只描述具体工作</a:t>
            </a:r>
            <a:r>
              <a:rPr lang="zh-CN" altLang="en-US" dirty="0" smtClean="0">
                <a:solidFill>
                  <a:schemeClr val="tx1"/>
                </a:solidFill>
              </a:rPr>
              <a:t>步骤。</a:t>
            </a:r>
            <a:endParaRPr lang="zh-CN" altLang="en-US" dirty="0">
              <a:solidFill>
                <a:schemeClr val="tx1"/>
              </a:solidFill>
            </a:endParaRPr>
          </a:p>
          <a:p>
            <a:pPr lvl="1" eaLnBrk="1" hangingPunct="1"/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论文风格</a:t>
            </a:r>
            <a:r>
              <a:rPr lang="zh-CN" altLang="en-US" dirty="0">
                <a:solidFill>
                  <a:schemeClr val="tx1"/>
                </a:solidFill>
              </a:rPr>
              <a:t>：论点明确，重点</a:t>
            </a:r>
            <a:r>
              <a:rPr lang="zh-CN" altLang="en-US" dirty="0" smtClean="0">
                <a:solidFill>
                  <a:schemeClr val="tx1"/>
                </a:solidFill>
              </a:rPr>
              <a:t>突出，在</a:t>
            </a:r>
            <a:r>
              <a:rPr lang="zh-CN" altLang="en-US" dirty="0">
                <a:solidFill>
                  <a:schemeClr val="tx1"/>
                </a:solidFill>
              </a:rPr>
              <a:t>实际项目基础上进行</a:t>
            </a:r>
            <a:r>
              <a:rPr lang="zh-CN" altLang="en-US" dirty="0" smtClean="0">
                <a:solidFill>
                  <a:schemeClr val="tx1"/>
                </a:solidFill>
              </a:rPr>
              <a:t>提升。</a:t>
            </a:r>
            <a:endParaRPr lang="zh-CN" altLang="en-US" dirty="0">
              <a:solidFill>
                <a:schemeClr val="tx1"/>
              </a:solidFill>
            </a:endParaRPr>
          </a:p>
          <a:p>
            <a:pPr lvl="1"/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论文的一般结构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solidFill>
                  <a:srgbClr val="990000"/>
                </a:solidFill>
              </a:rPr>
              <a:t>参考结构</a:t>
            </a:r>
            <a:endParaRPr lang="zh-CN" altLang="en-US" dirty="0">
              <a:solidFill>
                <a:srgbClr val="990000"/>
              </a:solidFill>
            </a:endParaRPr>
          </a:p>
          <a:p>
            <a:pPr lvl="1"/>
            <a:r>
              <a:rPr lang="zh-CN" altLang="en-US" dirty="0"/>
              <a:t>第一章  </a:t>
            </a:r>
            <a:r>
              <a:rPr lang="zh-CN" altLang="en-US" dirty="0" smtClean="0"/>
              <a:t>绪论</a:t>
            </a:r>
            <a:endParaRPr lang="en-US" altLang="zh-CN" dirty="0" smtClean="0"/>
          </a:p>
          <a:p>
            <a:pPr lvl="2"/>
            <a:r>
              <a:rPr lang="en-US" altLang="zh-CN" dirty="0"/>
              <a:t>1.1 </a:t>
            </a:r>
            <a:r>
              <a:rPr lang="zh-CN" altLang="en-US" dirty="0"/>
              <a:t>论文研究</a:t>
            </a:r>
            <a:r>
              <a:rPr lang="zh-CN" altLang="en-US" dirty="0" smtClean="0"/>
              <a:t>背景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1.2  </a:t>
            </a:r>
            <a:r>
              <a:rPr lang="zh-CN" altLang="en-US" dirty="0" smtClean="0"/>
              <a:t>国内外应用研究综述</a:t>
            </a:r>
            <a:endParaRPr lang="zh-CN" altLang="en-US" dirty="0"/>
          </a:p>
          <a:p>
            <a:pPr lvl="2"/>
            <a:r>
              <a:rPr lang="en-US" altLang="zh-CN" dirty="0" smtClean="0"/>
              <a:t>1.3 </a:t>
            </a:r>
            <a:r>
              <a:rPr lang="zh-CN" altLang="en-US" dirty="0" smtClean="0"/>
              <a:t>论文</a:t>
            </a:r>
            <a:r>
              <a:rPr lang="zh-CN" altLang="en-US" dirty="0"/>
              <a:t>内容和意义</a:t>
            </a:r>
          </a:p>
          <a:p>
            <a:pPr lvl="2"/>
            <a:r>
              <a:rPr lang="en-US" altLang="zh-CN" dirty="0" smtClean="0"/>
              <a:t>1.4 </a:t>
            </a:r>
            <a:r>
              <a:rPr lang="zh-CN" altLang="en-US" dirty="0"/>
              <a:t>论文章节安排</a:t>
            </a:r>
          </a:p>
          <a:p>
            <a:pPr lvl="1"/>
            <a:endParaRPr lang="en-US" altLang="zh-CN" dirty="0" smtClean="0">
              <a:sym typeface="+mn-ea"/>
            </a:endParaRPr>
          </a:p>
          <a:p>
            <a:pPr lvl="1"/>
            <a:r>
              <a:rPr lang="zh-CN" altLang="en-US" dirty="0" smtClean="0">
                <a:sym typeface="+mn-ea"/>
              </a:rPr>
              <a:t>第二</a:t>
            </a:r>
            <a:r>
              <a:rPr lang="zh-CN" altLang="en-US" dirty="0">
                <a:sym typeface="+mn-ea"/>
              </a:rPr>
              <a:t>章  ****的相关理论和方法（技术）</a:t>
            </a:r>
          </a:p>
          <a:p>
            <a:pPr lvl="2">
              <a:lnSpc>
                <a:spcPct val="120000"/>
              </a:lnSpc>
            </a:pPr>
            <a:r>
              <a:rPr lang="zh-CN" altLang="en-US" dirty="0">
                <a:sym typeface="+mn-ea"/>
              </a:rPr>
              <a:t>应用背景相关知识</a:t>
            </a:r>
            <a:r>
              <a:rPr lang="zh-CN" altLang="en-US" dirty="0" smtClean="0">
                <a:sym typeface="+mn-ea"/>
              </a:rPr>
              <a:t>介绍</a:t>
            </a:r>
            <a:endParaRPr lang="en-US" altLang="zh-CN" dirty="0" smtClean="0">
              <a:sym typeface="+mn-ea"/>
            </a:endParaRPr>
          </a:p>
          <a:p>
            <a:pPr lvl="2">
              <a:lnSpc>
                <a:spcPct val="120000"/>
              </a:lnSpc>
            </a:pPr>
            <a:r>
              <a:rPr lang="zh-CN" altLang="en-US" dirty="0" smtClean="0">
                <a:sym typeface="+mn-ea"/>
              </a:rPr>
              <a:t>关键软件工程技术介绍</a:t>
            </a:r>
            <a:endParaRPr lang="zh-CN" altLang="en-US" dirty="0">
              <a:solidFill>
                <a:schemeClr val="tx1"/>
              </a:solidFill>
              <a:sym typeface="+mn-ea"/>
            </a:endParaRPr>
          </a:p>
          <a:p>
            <a:endParaRPr lang="zh-CN" altLang="en-US" sz="2000" dirty="0">
              <a:solidFill>
                <a:srgbClr val="B2103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论文的一般结构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288" y="1484313"/>
            <a:ext cx="8487455" cy="5016014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dirty="0" smtClean="0">
                <a:solidFill>
                  <a:srgbClr val="990000"/>
                </a:solidFill>
              </a:rPr>
              <a:t>参考结构</a:t>
            </a:r>
            <a:endParaRPr lang="zh-CN" altLang="en-US" dirty="0">
              <a:solidFill>
                <a:srgbClr val="990000"/>
              </a:solidFill>
            </a:endParaRPr>
          </a:p>
          <a:p>
            <a:pPr lvl="1"/>
            <a:r>
              <a:rPr lang="zh-CN" altLang="en-US" dirty="0">
                <a:sym typeface="+mn-ea"/>
              </a:rPr>
              <a:t>第三章   ****系统需求分析和总体</a:t>
            </a:r>
            <a:r>
              <a:rPr lang="zh-CN" altLang="en-US" dirty="0" smtClean="0">
                <a:sym typeface="+mn-ea"/>
              </a:rPr>
              <a:t>架构</a:t>
            </a:r>
            <a:endParaRPr lang="en-US" altLang="zh-CN" dirty="0" smtClean="0">
              <a:sym typeface="+mn-ea"/>
            </a:endParaRPr>
          </a:p>
          <a:p>
            <a:pPr lvl="2"/>
            <a:r>
              <a:rPr lang="en-US" altLang="zh-CN" dirty="0" smtClean="0">
                <a:sym typeface="+mn-ea"/>
              </a:rPr>
              <a:t>Use Case</a:t>
            </a:r>
            <a:r>
              <a:rPr lang="zh-CN" altLang="en-US" dirty="0" smtClean="0">
                <a:sym typeface="+mn-ea"/>
              </a:rPr>
              <a:t>图给出功能需求分析</a:t>
            </a:r>
            <a:endParaRPr lang="en-US" altLang="zh-CN" dirty="0" smtClean="0">
              <a:sym typeface="+mn-ea"/>
            </a:endParaRPr>
          </a:p>
          <a:p>
            <a:pPr lvl="2"/>
            <a:r>
              <a:rPr lang="zh-CN" altLang="en-US" dirty="0" smtClean="0">
                <a:sym typeface="+mn-ea"/>
              </a:rPr>
              <a:t>可以有业务流程、数据流图、功能结构图等</a:t>
            </a:r>
            <a:endParaRPr lang="en-US" altLang="zh-CN" dirty="0" smtClean="0">
              <a:sym typeface="+mn-ea"/>
            </a:endParaRPr>
          </a:p>
          <a:p>
            <a:pPr lvl="2"/>
            <a:r>
              <a:rPr lang="zh-CN" altLang="en-US" dirty="0" smtClean="0">
                <a:sym typeface="+mn-ea"/>
              </a:rPr>
              <a:t>软件的总体逻辑架构图，可以有网络架构图等</a:t>
            </a:r>
            <a:endParaRPr lang="en-US" altLang="zh-CN" dirty="0" smtClean="0">
              <a:sym typeface="+mn-ea"/>
            </a:endParaRPr>
          </a:p>
          <a:p>
            <a:pPr lvl="2"/>
            <a:r>
              <a:rPr lang="zh-CN" altLang="en-US" dirty="0" smtClean="0">
                <a:sym typeface="+mn-ea"/>
              </a:rPr>
              <a:t>数据库总体概要设计，</a:t>
            </a:r>
            <a:r>
              <a:rPr lang="en-US" altLang="zh-CN" dirty="0" smtClean="0">
                <a:sym typeface="+mn-ea"/>
              </a:rPr>
              <a:t>ER</a:t>
            </a:r>
            <a:r>
              <a:rPr lang="zh-CN" altLang="en-US" dirty="0" smtClean="0">
                <a:sym typeface="+mn-ea"/>
              </a:rPr>
              <a:t>图，可以放少量关键表格并说明</a:t>
            </a:r>
            <a:endParaRPr lang="en-US" altLang="zh-CN" dirty="0" smtClean="0">
              <a:sym typeface="+mn-ea"/>
            </a:endParaRPr>
          </a:p>
          <a:p>
            <a:pPr lvl="2"/>
            <a:endParaRPr lang="en-US" altLang="zh-CN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第四章  *****系统详细设计与</a:t>
            </a:r>
            <a:r>
              <a:rPr lang="zh-CN" altLang="en-US" dirty="0" smtClean="0">
                <a:sym typeface="+mn-ea"/>
              </a:rPr>
              <a:t>实现</a:t>
            </a:r>
            <a:endParaRPr lang="en-US" altLang="zh-CN" dirty="0" smtClean="0">
              <a:sym typeface="+mn-ea"/>
            </a:endParaRPr>
          </a:p>
          <a:p>
            <a:pPr lvl="2"/>
            <a:r>
              <a:rPr lang="zh-CN" altLang="en-US" dirty="0" smtClean="0">
                <a:sym typeface="+mn-ea"/>
              </a:rPr>
              <a:t>关键功能模块的实现，结合业务功能和技术亮点阐述</a:t>
            </a:r>
            <a:endParaRPr lang="en-US" altLang="zh-CN" dirty="0" smtClean="0">
              <a:sym typeface="+mn-ea"/>
            </a:endParaRPr>
          </a:p>
          <a:p>
            <a:pPr lvl="2"/>
            <a:r>
              <a:rPr lang="zh-CN" altLang="en-US" dirty="0" smtClean="0">
                <a:sym typeface="+mn-ea"/>
              </a:rPr>
              <a:t>可以放少量截图和关键代码进行说明</a:t>
            </a:r>
            <a:endParaRPr lang="en-US" altLang="zh-CN" dirty="0" smtClean="0">
              <a:sym typeface="+mn-ea"/>
            </a:endParaRPr>
          </a:p>
          <a:p>
            <a:pPr lvl="2"/>
            <a:r>
              <a:rPr lang="zh-CN" altLang="en-US" dirty="0" smtClean="0">
                <a:sym typeface="+mn-ea"/>
              </a:rPr>
              <a:t>按需放关键测试和应用效果数据分析</a:t>
            </a:r>
            <a:endParaRPr lang="en-US" altLang="zh-CN" dirty="0" smtClean="0">
              <a:sym typeface="+mn-ea"/>
            </a:endParaRPr>
          </a:p>
          <a:p>
            <a:pPr lvl="2"/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第五章   总结与</a:t>
            </a:r>
            <a:r>
              <a:rPr lang="zh-CN" altLang="en-US" dirty="0" smtClean="0">
                <a:sym typeface="+mn-ea"/>
              </a:rPr>
              <a:t>展望</a:t>
            </a:r>
            <a:endParaRPr lang="en-US" altLang="zh-CN" dirty="0" smtClean="0">
              <a:sym typeface="+mn-ea"/>
            </a:endParaRPr>
          </a:p>
          <a:p>
            <a:pPr lvl="2"/>
            <a:r>
              <a:rPr lang="zh-CN" altLang="en-US" dirty="0" smtClean="0">
                <a:sym typeface="+mn-ea"/>
              </a:rPr>
              <a:t>总结</a:t>
            </a:r>
            <a:endParaRPr lang="en-US" altLang="zh-CN" dirty="0" smtClean="0">
              <a:sym typeface="+mn-ea"/>
            </a:endParaRPr>
          </a:p>
          <a:p>
            <a:pPr lvl="2"/>
            <a:r>
              <a:rPr lang="zh-CN" altLang="en-US" dirty="0" smtClean="0">
                <a:sym typeface="+mn-ea"/>
              </a:rPr>
              <a:t>展望</a:t>
            </a:r>
            <a:endParaRPr lang="en-US" altLang="zh-CN" sz="1800" b="0" dirty="0" smtClean="0"/>
          </a:p>
          <a:p>
            <a:pPr lvl="1" eaLnBrk="1" hangingPunct="1">
              <a:lnSpc>
                <a:spcPct val="90000"/>
              </a:lnSpc>
            </a:pPr>
            <a:endParaRPr lang="en-US" altLang="zh-CN" sz="1800" b="0" dirty="0" smtClean="0"/>
          </a:p>
          <a:p>
            <a:pPr lvl="1" eaLnBrk="1" hangingPunct="1">
              <a:lnSpc>
                <a:spcPct val="90000"/>
              </a:lnSpc>
            </a:pPr>
            <a:r>
              <a:rPr lang="zh-CN" altLang="en-US" sz="1800" b="0" dirty="0" smtClean="0"/>
              <a:t>参考</a:t>
            </a:r>
            <a:r>
              <a:rPr lang="zh-CN" altLang="en-US" sz="1800" b="0" dirty="0"/>
              <a:t>文献（大于</a:t>
            </a:r>
            <a:r>
              <a:rPr lang="en-US" altLang="zh-CN" sz="1800" b="0" dirty="0"/>
              <a:t>25</a:t>
            </a:r>
            <a:r>
              <a:rPr lang="zh-CN" altLang="en-US" sz="1800" b="0" dirty="0"/>
              <a:t>篇，以近</a:t>
            </a:r>
            <a:r>
              <a:rPr lang="en-US" altLang="zh-CN" sz="1800" b="0" dirty="0"/>
              <a:t>3-5</a:t>
            </a:r>
            <a:r>
              <a:rPr lang="zh-CN" altLang="en-US" sz="1800" b="0" dirty="0"/>
              <a:t>年发表</a:t>
            </a:r>
            <a:r>
              <a:rPr lang="zh-CN" altLang="en-US" sz="1800" b="0" dirty="0" smtClean="0"/>
              <a:t>的英文论文</a:t>
            </a:r>
            <a:r>
              <a:rPr lang="en-US" altLang="zh-CN" sz="1800" b="0" dirty="0" smtClean="0"/>
              <a:t>paper</a:t>
            </a:r>
            <a:r>
              <a:rPr lang="zh-CN" altLang="en-US" sz="1800" b="0" dirty="0" smtClean="0"/>
              <a:t>为主</a:t>
            </a:r>
            <a:r>
              <a:rPr lang="zh-CN" altLang="en-US" sz="1800" b="0" dirty="0"/>
              <a:t>）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1800" b="0" dirty="0" smtClean="0"/>
              <a:t>致谢</a:t>
            </a:r>
            <a:endParaRPr lang="en-US" altLang="zh-CN" sz="1800" b="0" dirty="0" smtClean="0"/>
          </a:p>
          <a:p>
            <a:pPr lvl="1" eaLnBrk="1" hangingPunct="1">
              <a:lnSpc>
                <a:spcPct val="90000"/>
              </a:lnSpc>
            </a:pPr>
            <a:r>
              <a:rPr lang="zh-CN" altLang="en-US" sz="1800" b="0" dirty="0"/>
              <a:t>独创性</a:t>
            </a:r>
            <a:r>
              <a:rPr lang="zh-CN" altLang="en-US" sz="1800" b="0" dirty="0" smtClean="0"/>
              <a:t>申明</a:t>
            </a:r>
            <a:endParaRPr lang="zh-CN" altLang="en-US" sz="1800" b="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7637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论文</a:t>
            </a:r>
            <a:r>
              <a:rPr lang="zh-CN" altLang="en-US" dirty="0"/>
              <a:t>撰写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92405" lvl="1" indent="-192405">
              <a:buFont typeface="Wingdings" panose="05000000000000000000" pitchFamily="2" charset="2"/>
              <a:buChar char="§"/>
            </a:pPr>
            <a:r>
              <a:rPr lang="zh-CN" altLang="en-US" sz="2200" dirty="0" smtClean="0">
                <a:solidFill>
                  <a:srgbClr val="990000"/>
                </a:solidFill>
              </a:rPr>
              <a:t>目录</a:t>
            </a:r>
            <a:r>
              <a:rPr lang="en-US" altLang="zh-CN" sz="2200" dirty="0" smtClean="0">
                <a:solidFill>
                  <a:srgbClr val="990000"/>
                </a:solidFill>
              </a:rPr>
              <a:t>-</a:t>
            </a:r>
            <a:r>
              <a:rPr lang="zh-CN" altLang="en-US" sz="2200" dirty="0" smtClean="0">
                <a:solidFill>
                  <a:srgbClr val="990000"/>
                </a:solidFill>
              </a:rPr>
              <a:t>摘要</a:t>
            </a:r>
            <a:r>
              <a:rPr lang="en-US" altLang="zh-CN" sz="2200" dirty="0" smtClean="0">
                <a:solidFill>
                  <a:srgbClr val="990000"/>
                </a:solidFill>
              </a:rPr>
              <a:t>-</a:t>
            </a:r>
            <a:r>
              <a:rPr lang="zh-CN" altLang="en-US" sz="2200" dirty="0" smtClean="0">
                <a:solidFill>
                  <a:srgbClr val="990000"/>
                </a:solidFill>
              </a:rPr>
              <a:t>论文写作示例讲解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83" y="2248116"/>
            <a:ext cx="4145610" cy="179197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0403" y="3662375"/>
            <a:ext cx="3856653" cy="1560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0759" y="5086438"/>
            <a:ext cx="6232849" cy="13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5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论文评价指标体系</a:t>
            </a:r>
            <a:endParaRPr lang="zh-CN" altLang="en-US" dirty="0"/>
          </a:p>
        </p:txBody>
      </p:sp>
      <p:pic>
        <p:nvPicPr>
          <p:cNvPr id="9" name="图片 8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571" y="1289453"/>
            <a:ext cx="4173041" cy="548146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PPT</a:t>
            </a:r>
            <a:r>
              <a:rPr lang="zh-CN" altLang="en-US" dirty="0" smtClean="0"/>
              <a:t>制作与答辩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35" y="2087354"/>
            <a:ext cx="5998147" cy="25660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8649" y="4135360"/>
            <a:ext cx="1818059" cy="213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74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sym typeface="+mn-ea"/>
              </a:rPr>
              <a:t>其他问题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 smtClean="0">
                <a:solidFill>
                  <a:srgbClr val="990000"/>
                </a:solidFill>
              </a:rPr>
              <a:t>关于时间节点的掌控</a:t>
            </a:r>
            <a:endParaRPr lang="en-US" altLang="zh-CN" dirty="0" smtClean="0">
              <a:solidFill>
                <a:srgbClr val="99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 smtClean="0">
                <a:solidFill>
                  <a:schemeClr val="tx1"/>
                </a:solidFill>
              </a:rPr>
              <a:t>关注学院</a:t>
            </a:r>
            <a:r>
              <a:rPr lang="zh-CN" altLang="en-US" dirty="0">
                <a:solidFill>
                  <a:schemeClr val="tx1"/>
                </a:solidFill>
              </a:rPr>
              <a:t>通知，严格按照时间</a:t>
            </a:r>
            <a:r>
              <a:rPr lang="zh-CN" altLang="en-US" dirty="0" smtClean="0">
                <a:solidFill>
                  <a:schemeClr val="tx1"/>
                </a:solidFill>
              </a:rPr>
              <a:t>节点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>
                <a:solidFill>
                  <a:schemeClr val="tx1"/>
                </a:solidFill>
              </a:rPr>
              <a:t>克服拖延，留有余地</a:t>
            </a:r>
            <a:endParaRPr lang="en-US" altLang="zh-CN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 smtClean="0">
                <a:solidFill>
                  <a:schemeClr val="tx1"/>
                </a:solidFill>
              </a:rPr>
              <a:t>和同学们保持联系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endParaRPr lang="en-US" altLang="zh-CN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 smtClean="0">
                <a:solidFill>
                  <a:srgbClr val="990000"/>
                </a:solidFill>
              </a:rPr>
              <a:t>关于论文的修改和提交</a:t>
            </a:r>
            <a:endParaRPr lang="zh-CN" altLang="en-US" dirty="0">
              <a:solidFill>
                <a:srgbClr val="99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 smtClean="0">
                <a:solidFill>
                  <a:schemeClr val="tx1"/>
                </a:solidFill>
              </a:rPr>
              <a:t>论文的写作强调学生的主动性，自主多看论文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 smtClean="0">
                <a:solidFill>
                  <a:schemeClr val="tx1"/>
                </a:solidFill>
              </a:rPr>
              <a:t>没有</a:t>
            </a:r>
            <a:r>
              <a:rPr lang="zh-CN" altLang="en-US" dirty="0">
                <a:solidFill>
                  <a:schemeClr val="tx1"/>
                </a:solidFill>
              </a:rPr>
              <a:t>写完整的</a:t>
            </a:r>
            <a:r>
              <a:rPr lang="zh-CN" altLang="en-US" dirty="0" smtClean="0">
                <a:solidFill>
                  <a:schemeClr val="tx1"/>
                </a:solidFill>
              </a:rPr>
              <a:t>论文等材料最好</a:t>
            </a:r>
            <a:r>
              <a:rPr lang="zh-CN" altLang="en-US" dirty="0">
                <a:solidFill>
                  <a:schemeClr val="tx1"/>
                </a:solidFill>
              </a:rPr>
              <a:t>不要</a:t>
            </a:r>
            <a:r>
              <a:rPr lang="zh-CN" altLang="en-US" dirty="0" smtClean="0">
                <a:solidFill>
                  <a:schemeClr val="tx1"/>
                </a:solidFill>
              </a:rPr>
              <a:t>提交给导师</a:t>
            </a:r>
            <a:endParaRPr lang="zh-CN" altLang="en-US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>
                <a:solidFill>
                  <a:schemeClr val="tx1"/>
                </a:solidFill>
              </a:rPr>
              <a:t>修改彻底，到自己看不到问题</a:t>
            </a:r>
          </a:p>
          <a:p>
            <a:pPr lvl="1">
              <a:lnSpc>
                <a:spcPct val="100000"/>
              </a:lnSpc>
            </a:pPr>
            <a:r>
              <a:rPr lang="zh-CN" altLang="en-US" dirty="0" smtClean="0">
                <a:solidFill>
                  <a:schemeClr val="tx1"/>
                </a:solidFill>
              </a:rPr>
              <a:t>给</a:t>
            </a:r>
            <a:r>
              <a:rPr lang="zh-CN" altLang="en-US" dirty="0">
                <a:solidFill>
                  <a:schemeClr val="tx1"/>
                </a:solidFill>
              </a:rPr>
              <a:t>出修改了哪些</a:t>
            </a:r>
            <a:r>
              <a:rPr lang="zh-CN" altLang="en-US" dirty="0" smtClean="0">
                <a:solidFill>
                  <a:schemeClr val="tx1"/>
                </a:solidFill>
              </a:rPr>
              <a:t>地方</a:t>
            </a:r>
            <a:r>
              <a:rPr lang="en-US" altLang="zh-CN" dirty="0" smtClean="0">
                <a:solidFill>
                  <a:schemeClr val="tx1"/>
                </a:solidFill>
              </a:rPr>
              <a:t>,</a:t>
            </a:r>
            <a:r>
              <a:rPr lang="zh-CN" altLang="en-US" dirty="0" smtClean="0">
                <a:solidFill>
                  <a:schemeClr val="tx1"/>
                </a:solidFill>
              </a:rPr>
              <a:t>邮件说明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29961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sym typeface="+mn-ea"/>
              </a:rPr>
              <a:t>其他问题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 smtClean="0">
                <a:solidFill>
                  <a:srgbClr val="990000"/>
                </a:solidFill>
              </a:rPr>
              <a:t>关于和导师的交流</a:t>
            </a:r>
            <a:endParaRPr lang="en-US" altLang="zh-CN" dirty="0" smtClean="0">
              <a:solidFill>
                <a:srgbClr val="99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 smtClean="0">
                <a:solidFill>
                  <a:schemeClr val="tx1"/>
                </a:solidFill>
              </a:rPr>
              <a:t>相互尊重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 smtClean="0">
                <a:solidFill>
                  <a:schemeClr val="tx1"/>
                </a:solidFill>
              </a:rPr>
              <a:t>换位思考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 smtClean="0">
                <a:solidFill>
                  <a:schemeClr val="tx1"/>
                </a:solidFill>
              </a:rPr>
              <a:t>自然交流</a:t>
            </a:r>
            <a:endParaRPr lang="en-US" altLang="zh-CN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endParaRPr lang="en-US" altLang="zh-CN" dirty="0" smtClean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endParaRPr lang="en-US" altLang="zh-CN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 smtClean="0">
                <a:solidFill>
                  <a:srgbClr val="990000"/>
                </a:solidFill>
              </a:rPr>
              <a:t>态度问题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 smtClean="0">
                <a:solidFill>
                  <a:schemeClr val="tx1"/>
                </a:solidFill>
              </a:rPr>
              <a:t>避免马虎和无所谓</a:t>
            </a:r>
            <a:endParaRPr lang="zh-CN" altLang="en-US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zh-CN" altLang="en-US" dirty="0" smtClean="0">
                <a:solidFill>
                  <a:schemeClr val="tx1"/>
                </a:solidFill>
              </a:rPr>
              <a:t>避免过于紧张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213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012"/>
          <a:stretch>
            <a:fillRect/>
          </a:stretch>
        </p:blipFill>
        <p:spPr bwMode="auto">
          <a:xfrm>
            <a:off x="0" y="2438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7" name="Picture 3" descr="213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12"/>
          <a:stretch>
            <a:fillRect/>
          </a:stretch>
        </p:blipFill>
        <p:spPr bwMode="auto">
          <a:xfrm>
            <a:off x="0" y="35052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8" name="Text Box 4"/>
          <p:cNvSpPr txBox="1">
            <a:spLocks noChangeArrowheads="1"/>
          </p:cNvSpPr>
          <p:nvPr/>
        </p:nvSpPr>
        <p:spPr bwMode="auto">
          <a:xfrm>
            <a:off x="1819275" y="3190034"/>
            <a:ext cx="550545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祝各位同学愉快而顺利地毕业</a:t>
            </a:r>
            <a:r>
              <a:rPr lang="en-US" altLang="zh-CN" sz="2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zh-CN" sz="2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50000"/>
              </a:spcBef>
            </a:pPr>
            <a:endParaRPr lang="zh-CN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789" name="Text Box 6"/>
          <p:cNvSpPr txBox="1">
            <a:spLocks noChangeArrowheads="1"/>
          </p:cNvSpPr>
          <p:nvPr/>
        </p:nvSpPr>
        <p:spPr bwMode="auto">
          <a:xfrm>
            <a:off x="107950" y="3254375"/>
            <a:ext cx="28797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zh-CN" dirty="0" smtClean="0">
                <a:latin typeface="Arial" panose="020B0604020202020204" pitchFamily="34" charset="0"/>
              </a:rPr>
              <a:t>-----------------------</a:t>
            </a:r>
            <a:endParaRPr lang="zh-CN" altLang="zh-CN" dirty="0">
              <a:latin typeface="Arial" panose="020B0604020202020204" pitchFamily="34" charset="0"/>
            </a:endParaRPr>
          </a:p>
        </p:txBody>
      </p:sp>
      <p:sp>
        <p:nvSpPr>
          <p:cNvPr id="118790" name="Text Box 7"/>
          <p:cNvSpPr txBox="1">
            <a:spLocks noChangeArrowheads="1"/>
          </p:cNvSpPr>
          <p:nvPr/>
        </p:nvSpPr>
        <p:spPr bwMode="auto">
          <a:xfrm>
            <a:off x="6538913" y="3254375"/>
            <a:ext cx="23129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zh-CN">
                <a:latin typeface="Arial" panose="020B0604020202020204" pitchFamily="34" charset="0"/>
              </a:rPr>
              <a:t>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6004189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lecturetemplate">
  <a:themeElements>
    <a:clrScheme name="3_lecturetemplate 1">
      <a:dk1>
        <a:srgbClr val="000000"/>
      </a:dk1>
      <a:lt1>
        <a:srgbClr val="FFFFFF"/>
      </a:lt1>
      <a:dk2>
        <a:srgbClr val="061DC8"/>
      </a:dk2>
      <a:lt2>
        <a:srgbClr val="727272"/>
      </a:lt2>
      <a:accent1>
        <a:srgbClr val="7889FB"/>
      </a:accent1>
      <a:accent2>
        <a:srgbClr val="C7CDFD"/>
      </a:accent2>
      <a:accent3>
        <a:srgbClr val="FFFFFF"/>
      </a:accent3>
      <a:accent4>
        <a:srgbClr val="000000"/>
      </a:accent4>
      <a:accent5>
        <a:srgbClr val="BEC4FD"/>
      </a:accent5>
      <a:accent6>
        <a:srgbClr val="B4BAE5"/>
      </a:accent6>
      <a:hlink>
        <a:srgbClr val="669900"/>
      </a:hlink>
      <a:folHlink>
        <a:srgbClr val="8CC800"/>
      </a:folHlink>
    </a:clrScheme>
    <a:fontScheme name="3_lecturetemplate">
      <a:majorFont>
        <a:latin typeface="Arial"/>
        <a:ea typeface=""/>
        <a:cs typeface="Arial"/>
      </a:majorFont>
      <a:minorFont>
        <a:latin typeface="Arial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3_lecturetemplate 1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669900"/>
        </a:hlink>
        <a:folHlink>
          <a:srgbClr val="8CC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ecturetemplate">
  <a:themeElements>
    <a:clrScheme name="lecturetemplate 1">
      <a:dk1>
        <a:srgbClr val="000000"/>
      </a:dk1>
      <a:lt1>
        <a:srgbClr val="FFFFFF"/>
      </a:lt1>
      <a:dk2>
        <a:srgbClr val="061DC8"/>
      </a:dk2>
      <a:lt2>
        <a:srgbClr val="727272"/>
      </a:lt2>
      <a:accent1>
        <a:srgbClr val="7889FB"/>
      </a:accent1>
      <a:accent2>
        <a:srgbClr val="C7CDFD"/>
      </a:accent2>
      <a:accent3>
        <a:srgbClr val="FFFFFF"/>
      </a:accent3>
      <a:accent4>
        <a:srgbClr val="000000"/>
      </a:accent4>
      <a:accent5>
        <a:srgbClr val="BEC4FD"/>
      </a:accent5>
      <a:accent6>
        <a:srgbClr val="B4BAE5"/>
      </a:accent6>
      <a:hlink>
        <a:srgbClr val="669900"/>
      </a:hlink>
      <a:folHlink>
        <a:srgbClr val="8CC800"/>
      </a:folHlink>
    </a:clrScheme>
    <a:fontScheme name="lecturetemplate">
      <a:majorFont>
        <a:latin typeface="Arial"/>
        <a:ea typeface=""/>
        <a:cs typeface="Arial"/>
      </a:majorFont>
      <a:minorFont>
        <a:latin typeface="Arial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lecturetemplate 1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669900"/>
        </a:hlink>
        <a:folHlink>
          <a:srgbClr val="8CC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tudio">
  <a:themeElements>
    <a:clrScheme name="Studio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Studio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Studio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Studio">
  <a:themeElements>
    <a:clrScheme name="1_Studio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1_Studio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_Studio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Studio">
  <a:themeElements>
    <a:clrScheme name="2_Studio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2_Studio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2_Studio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Aspect">
  <a:themeElements>
    <a:clrScheme name="1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1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Aspect">
  <a:themeElements>
    <a:clrScheme name="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Aspect">
  <a:themeElements>
    <a:clrScheme name="2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2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2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Aspect">
  <a:themeElements>
    <a:clrScheme name="3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3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3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Aspect">
  <a:themeElements>
    <a:clrScheme name="4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4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4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lecturetemplate">
  <a:themeElements>
    <a:clrScheme name="1_lecturetemplate 1">
      <a:dk1>
        <a:srgbClr val="000000"/>
      </a:dk1>
      <a:lt1>
        <a:srgbClr val="FFFFFF"/>
      </a:lt1>
      <a:dk2>
        <a:srgbClr val="061DC8"/>
      </a:dk2>
      <a:lt2>
        <a:srgbClr val="727272"/>
      </a:lt2>
      <a:accent1>
        <a:srgbClr val="7889FB"/>
      </a:accent1>
      <a:accent2>
        <a:srgbClr val="C7CDFD"/>
      </a:accent2>
      <a:accent3>
        <a:srgbClr val="FFFFFF"/>
      </a:accent3>
      <a:accent4>
        <a:srgbClr val="000000"/>
      </a:accent4>
      <a:accent5>
        <a:srgbClr val="BEC4FD"/>
      </a:accent5>
      <a:accent6>
        <a:srgbClr val="B4BAE5"/>
      </a:accent6>
      <a:hlink>
        <a:srgbClr val="669900"/>
      </a:hlink>
      <a:folHlink>
        <a:srgbClr val="8CC800"/>
      </a:folHlink>
    </a:clrScheme>
    <a:fontScheme name="1_lecturetemplate">
      <a:majorFont>
        <a:latin typeface="Arial"/>
        <a:ea typeface=""/>
        <a:cs typeface="Arial"/>
      </a:majorFont>
      <a:minorFont>
        <a:latin typeface="Arial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_lecturetemplate 1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669900"/>
        </a:hlink>
        <a:folHlink>
          <a:srgbClr val="8CC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nve">
  <a:themeElements>
    <a:clrScheme name="nve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nve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nve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Studio">
  <a:themeElements>
    <a:clrScheme name="3_Studio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3_Studio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3_Studio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Studio">
  <a:themeElements>
    <a:clrScheme name="4_Studio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4_Studio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4_Studio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Aspect">
  <a:themeElements>
    <a:clrScheme name="5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5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5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Aspect">
  <a:themeElements>
    <a:clrScheme name="6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6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6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Aspect">
  <a:themeElements>
    <a:clrScheme name="7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7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7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8_Aspect">
  <a:themeElements>
    <a:clrScheme name="8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8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8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9_Aspect">
  <a:themeElements>
    <a:clrScheme name="9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9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9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自定义设计方案">
  <a:themeElements>
    <a:clrScheme name="1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lecturetemplate">
  <a:themeElements>
    <a:clrScheme name="2_lecturetemplate 1">
      <a:dk1>
        <a:srgbClr val="000000"/>
      </a:dk1>
      <a:lt1>
        <a:srgbClr val="FFFFFF"/>
      </a:lt1>
      <a:dk2>
        <a:srgbClr val="061DC8"/>
      </a:dk2>
      <a:lt2>
        <a:srgbClr val="727272"/>
      </a:lt2>
      <a:accent1>
        <a:srgbClr val="7889FB"/>
      </a:accent1>
      <a:accent2>
        <a:srgbClr val="C7CDFD"/>
      </a:accent2>
      <a:accent3>
        <a:srgbClr val="FFFFFF"/>
      </a:accent3>
      <a:accent4>
        <a:srgbClr val="000000"/>
      </a:accent4>
      <a:accent5>
        <a:srgbClr val="BEC4FD"/>
      </a:accent5>
      <a:accent6>
        <a:srgbClr val="B4BAE5"/>
      </a:accent6>
      <a:hlink>
        <a:srgbClr val="669900"/>
      </a:hlink>
      <a:folHlink>
        <a:srgbClr val="8CC800"/>
      </a:folHlink>
    </a:clrScheme>
    <a:fontScheme name="2_lecturetemplate">
      <a:majorFont>
        <a:latin typeface="Arial"/>
        <a:ea typeface=""/>
        <a:cs typeface="Arial"/>
      </a:majorFont>
      <a:minorFont>
        <a:latin typeface="Arial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2_lecturetemplate 1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669900"/>
        </a:hlink>
        <a:folHlink>
          <a:srgbClr val="8CC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nve">
  <a:themeElements>
    <a:clrScheme name="1_nve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1_nve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_nve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5_Studio">
  <a:themeElements>
    <a:clrScheme name="5_Studio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5_Studio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5_Studio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6_Studio">
  <a:themeElements>
    <a:clrScheme name="6_Studio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6_Studio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6_Studio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0_Aspect">
  <a:themeElements>
    <a:clrScheme name="10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10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0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11_Aspect">
  <a:themeElements>
    <a:clrScheme name="11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11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1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12_Aspect">
  <a:themeElements>
    <a:clrScheme name="12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12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2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13_Aspect">
  <a:themeElements>
    <a:clrScheme name="13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13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3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14_Aspect">
  <a:themeElements>
    <a:clrScheme name="14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14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4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2_自定义设计方案">
  <a:themeElements>
    <a:clrScheme name="2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2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2_nve">
  <a:themeElements>
    <a:clrScheme name="2_nve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2_nve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2_nve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7_Studio">
  <a:themeElements>
    <a:clrScheme name="7_Studio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7_Studio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7_Studio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8_Studio">
  <a:themeElements>
    <a:clrScheme name="8_Studio 1">
      <a:dk1>
        <a:srgbClr val="000000"/>
      </a:dk1>
      <a:lt1>
        <a:srgbClr val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FFFFFF"/>
      </a:accent3>
      <a:accent4>
        <a:srgbClr val="000000"/>
      </a:accent4>
      <a:accent5>
        <a:srgbClr val="FAC6AB"/>
      </a:accent5>
      <a:accent6>
        <a:srgbClr val="E6B309"/>
      </a:accent6>
      <a:hlink>
        <a:srgbClr val="ED2024"/>
      </a:hlink>
      <a:folHlink>
        <a:srgbClr val="BD912D"/>
      </a:folHlink>
    </a:clrScheme>
    <a:fontScheme name="8_Studio">
      <a:majorFont>
        <a:latin typeface="Corbel"/>
        <a:ea typeface="MS PGothic"/>
        <a:cs typeface=""/>
      </a:majorFont>
      <a:minorFont>
        <a:latin typeface="Corbe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8_Studio 1">
        <a:dk1>
          <a:srgbClr val="000000"/>
        </a:dk1>
        <a:lt1>
          <a:srgbClr val="FFFFFF"/>
        </a:lt1>
        <a:dk2>
          <a:srgbClr val="535252"/>
        </a:dk2>
        <a:lt2>
          <a:srgbClr val="AAB5C2"/>
        </a:lt2>
        <a:accent1>
          <a:srgbClr val="F7901E"/>
        </a:accent1>
        <a:accent2>
          <a:srgbClr val="FEC60B"/>
        </a:accent2>
        <a:accent3>
          <a:srgbClr val="FFFFFF"/>
        </a:accent3>
        <a:accent4>
          <a:srgbClr val="000000"/>
        </a:accent4>
        <a:accent5>
          <a:srgbClr val="FAC6AB"/>
        </a:accent5>
        <a:accent6>
          <a:srgbClr val="E6B309"/>
        </a:accent6>
        <a:hlink>
          <a:srgbClr val="ED2024"/>
        </a:hlink>
        <a:folHlink>
          <a:srgbClr val="BD912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15_Aspect">
  <a:themeElements>
    <a:clrScheme name="15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15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5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6.xml><?xml version="1.0" encoding="utf-8"?>
<a:theme xmlns:a="http://schemas.openxmlformats.org/drawingml/2006/main" name="16_Aspect">
  <a:themeElements>
    <a:clrScheme name="16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16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6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17_Aspect">
  <a:themeElements>
    <a:clrScheme name="17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17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7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8.xml><?xml version="1.0" encoding="utf-8"?>
<a:theme xmlns:a="http://schemas.openxmlformats.org/drawingml/2006/main" name="18_Aspect">
  <a:themeElements>
    <a:clrScheme name="18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18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8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9.xml><?xml version="1.0" encoding="utf-8"?>
<a:theme xmlns:a="http://schemas.openxmlformats.org/drawingml/2006/main" name="19_Aspect">
  <a:themeElements>
    <a:clrScheme name="19_Aspect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19_Aspect">
      <a:majorFont>
        <a:latin typeface="Verdana"/>
        <a:ea typeface="MS PGothic"/>
        <a:cs typeface=""/>
      </a:majorFont>
      <a:minorFont>
        <a:latin typeface="Verdana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19_Aspect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0.xml><?xml version="1.0" encoding="utf-8"?>
<a:theme xmlns:a="http://schemas.openxmlformats.org/drawingml/2006/main" name="3_自定义设计方案">
  <a:themeElements>
    <a:clrScheme name="3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pitchFamily="34" charset="-128"/>
          </a:defRPr>
        </a:defPPr>
      </a:lstStyle>
    </a:lnDef>
  </a:objectDefaults>
  <a:extraClrSchemeLst>
    <a:extraClrScheme>
      <a:clrScheme name="3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573</Words>
  <Application>Microsoft Office PowerPoint</Application>
  <PresentationFormat>全屏显示(4:3)</PresentationFormat>
  <Paragraphs>93</Paragraphs>
  <Slides>14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40</vt:i4>
      </vt:variant>
      <vt:variant>
        <vt:lpstr>幻灯片标题</vt:lpstr>
      </vt:variant>
      <vt:variant>
        <vt:i4>14</vt:i4>
      </vt:variant>
    </vt:vector>
  </HeadingPairs>
  <TitlesOfParts>
    <vt:vector size="65" baseType="lpstr">
      <vt:lpstr>MS PGothic</vt:lpstr>
      <vt:lpstr>黑体</vt:lpstr>
      <vt:lpstr>宋体</vt:lpstr>
      <vt:lpstr>微软雅黑</vt:lpstr>
      <vt:lpstr>Arial</vt:lpstr>
      <vt:lpstr>Calibri</vt:lpstr>
      <vt:lpstr>Corbel</vt:lpstr>
      <vt:lpstr>Times New Roman</vt:lpstr>
      <vt:lpstr>Verdana</vt:lpstr>
      <vt:lpstr>Wingdings</vt:lpstr>
      <vt:lpstr>Wingdings 2</vt:lpstr>
      <vt:lpstr>3_lecturetemplate</vt:lpstr>
      <vt:lpstr>lecturetemplate</vt:lpstr>
      <vt:lpstr>Studio</vt:lpstr>
      <vt:lpstr>1_Studio</vt:lpstr>
      <vt:lpstr>2_Studio</vt:lpstr>
      <vt:lpstr>1_Aspect</vt:lpstr>
      <vt:lpstr>Aspect</vt:lpstr>
      <vt:lpstr>2_Aspect</vt:lpstr>
      <vt:lpstr>3_Aspect</vt:lpstr>
      <vt:lpstr>4_Aspect</vt:lpstr>
      <vt:lpstr>自定义设计方案</vt:lpstr>
      <vt:lpstr>1_lecturetemplate</vt:lpstr>
      <vt:lpstr>nve</vt:lpstr>
      <vt:lpstr>3_Studio</vt:lpstr>
      <vt:lpstr>4_Studio</vt:lpstr>
      <vt:lpstr>5_Aspect</vt:lpstr>
      <vt:lpstr>6_Aspect</vt:lpstr>
      <vt:lpstr>7_Aspect</vt:lpstr>
      <vt:lpstr>8_Aspect</vt:lpstr>
      <vt:lpstr>9_Aspect</vt:lpstr>
      <vt:lpstr>1_自定义设计方案</vt:lpstr>
      <vt:lpstr>2_lecturetemplate</vt:lpstr>
      <vt:lpstr>1_nve</vt:lpstr>
      <vt:lpstr>5_Studio</vt:lpstr>
      <vt:lpstr>6_Studio</vt:lpstr>
      <vt:lpstr>10_Aspect</vt:lpstr>
      <vt:lpstr>11_Aspect</vt:lpstr>
      <vt:lpstr>12_Aspect</vt:lpstr>
      <vt:lpstr>13_Aspect</vt:lpstr>
      <vt:lpstr>14_Aspect</vt:lpstr>
      <vt:lpstr>2_自定义设计方案</vt:lpstr>
      <vt:lpstr>2_nve</vt:lpstr>
      <vt:lpstr>7_Studio</vt:lpstr>
      <vt:lpstr>8_Studio</vt:lpstr>
      <vt:lpstr>15_Aspect</vt:lpstr>
      <vt:lpstr>16_Aspect</vt:lpstr>
      <vt:lpstr>17_Aspect</vt:lpstr>
      <vt:lpstr>18_Aspect</vt:lpstr>
      <vt:lpstr>19_Aspect</vt:lpstr>
      <vt:lpstr>3_自定义设计方案</vt:lpstr>
      <vt:lpstr>MSE毕业论文指导</vt:lpstr>
      <vt:lpstr>讲座大纲</vt:lpstr>
      <vt:lpstr>学位论文涉及阶段和流程</vt:lpstr>
      <vt:lpstr>论文选题</vt:lpstr>
      <vt:lpstr>开题报告撰写</vt:lpstr>
      <vt:lpstr>论文撰写</vt:lpstr>
      <vt:lpstr>论文的一般结构</vt:lpstr>
      <vt:lpstr>论文的一般结构</vt:lpstr>
      <vt:lpstr>论文撰写</vt:lpstr>
      <vt:lpstr>论文评价指标体系</vt:lpstr>
      <vt:lpstr>PPT制作与答辩</vt:lpstr>
      <vt:lpstr>其他问题</vt:lpstr>
      <vt:lpstr>其他问题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maliut</dc:creator>
  <cp:lastModifiedBy>Windows 用户</cp:lastModifiedBy>
  <cp:revision>50</cp:revision>
  <dcterms:created xsi:type="dcterms:W3CDTF">2018-05-10T15:58:00Z</dcterms:created>
  <dcterms:modified xsi:type="dcterms:W3CDTF">2019-04-21T05:04:43Z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2052-10.1.0.5850</vt:lpwstr>
  </property>
</Properties>
</file>